
<file path=[Content_Types].xml><?xml version="1.0" encoding="utf-8"?>
<Types xmlns="http://schemas.openxmlformats.org/package/2006/content-types">
  <Default Extension="jpg" ContentType="image/jp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9"/>
  </p:notesMasterIdLst>
  <p:sldIdLst>
    <p:sldId id="257" r:id="rId2"/>
    <p:sldId id="258" r:id="rId3"/>
    <p:sldId id="263" r:id="rId4"/>
    <p:sldId id="264" r:id="rId5"/>
    <p:sldId id="265" r:id="rId6"/>
    <p:sldId id="266" r:id="rId7"/>
    <p:sldId id="267" r:id="rId8"/>
    <p:sldId id="268" r:id="rId9"/>
    <p:sldId id="269" r:id="rId10"/>
    <p:sldId id="270" r:id="rId11"/>
    <p:sldId id="271" r:id="rId12"/>
    <p:sldId id="272" r:id="rId13"/>
    <p:sldId id="273" r:id="rId14"/>
    <p:sldId id="274" r:id="rId15"/>
    <p:sldId id="276" r:id="rId16"/>
    <p:sldId id="277" r:id="rId17"/>
    <p:sldId id="278" r:id="rId18"/>
    <p:sldId id="279" r:id="rId19"/>
    <p:sldId id="280" r:id="rId20"/>
    <p:sldId id="384" r:id="rId21"/>
    <p:sldId id="283" r:id="rId22"/>
    <p:sldId id="284" r:id="rId23"/>
    <p:sldId id="285" r:id="rId24"/>
    <p:sldId id="286" r:id="rId25"/>
    <p:sldId id="287" r:id="rId26"/>
    <p:sldId id="288" r:id="rId27"/>
    <p:sldId id="289" r:id="rId28"/>
    <p:sldId id="290" r:id="rId29"/>
    <p:sldId id="291" r:id="rId30"/>
    <p:sldId id="292" r:id="rId31"/>
    <p:sldId id="293" r:id="rId32"/>
    <p:sldId id="294" r:id="rId33"/>
    <p:sldId id="295" r:id="rId34"/>
    <p:sldId id="385" r:id="rId35"/>
    <p:sldId id="297" r:id="rId36"/>
    <p:sldId id="298" r:id="rId37"/>
    <p:sldId id="299" r:id="rId38"/>
    <p:sldId id="301" r:id="rId39"/>
    <p:sldId id="302" r:id="rId40"/>
    <p:sldId id="303" r:id="rId41"/>
    <p:sldId id="304" r:id="rId42"/>
    <p:sldId id="305" r:id="rId43"/>
    <p:sldId id="306" r:id="rId44"/>
    <p:sldId id="307" r:id="rId45"/>
    <p:sldId id="308" r:id="rId46"/>
    <p:sldId id="309" r:id="rId47"/>
    <p:sldId id="310" r:id="rId48"/>
    <p:sldId id="312" r:id="rId49"/>
    <p:sldId id="314" r:id="rId50"/>
    <p:sldId id="315" r:id="rId51"/>
    <p:sldId id="316" r:id="rId52"/>
    <p:sldId id="317" r:id="rId53"/>
    <p:sldId id="318" r:id="rId54"/>
    <p:sldId id="319" r:id="rId55"/>
    <p:sldId id="320" r:id="rId56"/>
    <p:sldId id="322" r:id="rId57"/>
    <p:sldId id="323" r:id="rId58"/>
    <p:sldId id="324" r:id="rId59"/>
    <p:sldId id="325" r:id="rId60"/>
    <p:sldId id="326" r:id="rId61"/>
    <p:sldId id="327" r:id="rId62"/>
    <p:sldId id="328" r:id="rId63"/>
    <p:sldId id="329" r:id="rId64"/>
    <p:sldId id="330" r:id="rId65"/>
    <p:sldId id="331" r:id="rId66"/>
    <p:sldId id="332" r:id="rId67"/>
    <p:sldId id="333" r:id="rId68"/>
    <p:sldId id="334" r:id="rId69"/>
    <p:sldId id="335" r:id="rId70"/>
    <p:sldId id="336" r:id="rId71"/>
    <p:sldId id="337" r:id="rId72"/>
    <p:sldId id="338" r:id="rId73"/>
    <p:sldId id="339" r:id="rId74"/>
    <p:sldId id="340" r:id="rId75"/>
    <p:sldId id="341" r:id="rId76"/>
    <p:sldId id="386" r:id="rId77"/>
    <p:sldId id="343" r:id="rId78"/>
    <p:sldId id="344" r:id="rId79"/>
    <p:sldId id="345" r:id="rId80"/>
    <p:sldId id="346" r:id="rId81"/>
    <p:sldId id="347" r:id="rId82"/>
    <p:sldId id="348" r:id="rId83"/>
    <p:sldId id="349" r:id="rId84"/>
    <p:sldId id="350" r:id="rId85"/>
    <p:sldId id="351" r:id="rId86"/>
    <p:sldId id="352" r:id="rId87"/>
    <p:sldId id="353" r:id="rId88"/>
    <p:sldId id="354" r:id="rId89"/>
    <p:sldId id="355" r:id="rId90"/>
    <p:sldId id="356" r:id="rId91"/>
    <p:sldId id="357" r:id="rId92"/>
    <p:sldId id="358" r:id="rId93"/>
    <p:sldId id="359" r:id="rId94"/>
    <p:sldId id="360" r:id="rId95"/>
    <p:sldId id="361" r:id="rId96"/>
    <p:sldId id="362" r:id="rId97"/>
    <p:sldId id="363" r:id="rId98"/>
    <p:sldId id="364" r:id="rId99"/>
    <p:sldId id="365" r:id="rId100"/>
    <p:sldId id="366" r:id="rId101"/>
    <p:sldId id="367" r:id="rId102"/>
    <p:sldId id="368" r:id="rId103"/>
    <p:sldId id="369" r:id="rId104"/>
    <p:sldId id="387" r:id="rId105"/>
    <p:sldId id="371" r:id="rId106"/>
    <p:sldId id="372" r:id="rId107"/>
    <p:sldId id="373" r:id="rId108"/>
    <p:sldId id="374" r:id="rId109"/>
    <p:sldId id="375" r:id="rId110"/>
    <p:sldId id="376" r:id="rId111"/>
    <p:sldId id="377" r:id="rId112"/>
    <p:sldId id="378" r:id="rId113"/>
    <p:sldId id="379" r:id="rId114"/>
    <p:sldId id="380" r:id="rId115"/>
    <p:sldId id="381" r:id="rId116"/>
    <p:sldId id="382" r:id="rId117"/>
    <p:sldId id="383" r:id="rId118"/>
  </p:sldIdLst>
  <p:sldSz cx="11520488" cy="6480175"/>
  <p:notesSz cx="6654800" cy="936625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992" userDrawn="1">
          <p15:clr>
            <a:srgbClr val="A4A3A4"/>
          </p15:clr>
        </p15:guide>
        <p15:guide id="2" pos="373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6944" autoAdjust="0"/>
  </p:normalViewPr>
  <p:slideViewPr>
    <p:cSldViewPr>
      <p:cViewPr>
        <p:scale>
          <a:sx n="100" d="100"/>
          <a:sy n="100" d="100"/>
        </p:scale>
        <p:origin x="1865" y="987"/>
      </p:cViewPr>
      <p:guideLst>
        <p:guide orient="horz" pos="1992"/>
        <p:guide pos="373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117" Type="http://schemas.openxmlformats.org/officeDocument/2006/relationships/slide" Target="slides/slide116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6" Type="http://schemas.openxmlformats.org/officeDocument/2006/relationships/slide" Target="slides/slide15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123" Type="http://schemas.openxmlformats.org/officeDocument/2006/relationships/tableStyles" Target="tableStyle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13" Type="http://schemas.openxmlformats.org/officeDocument/2006/relationships/slide" Target="slides/slide112.xml"/><Relationship Id="rId118" Type="http://schemas.openxmlformats.org/officeDocument/2006/relationships/slide" Target="slides/slide117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121" Type="http://schemas.openxmlformats.org/officeDocument/2006/relationships/viewProps" Target="view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116" Type="http://schemas.openxmlformats.org/officeDocument/2006/relationships/slide" Target="slides/slide11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11" Type="http://schemas.openxmlformats.org/officeDocument/2006/relationships/slide" Target="slides/slide11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14" Type="http://schemas.openxmlformats.org/officeDocument/2006/relationships/slide" Target="slides/slide113.xml"/><Relationship Id="rId119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122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120" Type="http://schemas.openxmlformats.org/officeDocument/2006/relationships/presProps" Target="presProp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15" Type="http://schemas.openxmlformats.org/officeDocument/2006/relationships/slide" Target="slides/slide11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884488" cy="469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768725" y="0"/>
            <a:ext cx="2884488" cy="469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97DD155-5821-434D-A33C-EB2BAD9D6F48}" type="datetimeFigureOut">
              <a:rPr lang="zh-CN" altLang="en-US" smtClean="0"/>
              <a:t>2022/8/3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519113" y="1171575"/>
            <a:ext cx="5616575" cy="31607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65163" y="4506913"/>
            <a:ext cx="5324475" cy="36893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896350"/>
            <a:ext cx="2884488" cy="469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768725" y="8896350"/>
            <a:ext cx="2884488" cy="469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236CE83-341C-499B-8F35-FC29E430894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51936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519113" y="1171575"/>
            <a:ext cx="5616575" cy="3160713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236CE83-341C-499B-8F35-FC29E430894F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244955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519113" y="1171575"/>
            <a:ext cx="5616575" cy="3160713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236CE83-341C-499B-8F35-FC29E430894F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756135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519113" y="1171575"/>
            <a:ext cx="5616575" cy="3160713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236CE83-341C-499B-8F35-FC29E430894F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592803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519113" y="1171575"/>
            <a:ext cx="5616575" cy="3160713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236CE83-341C-499B-8F35-FC29E430894F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512741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519113" y="1171575"/>
            <a:ext cx="5616575" cy="3160713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236CE83-341C-499B-8F35-FC29E430894F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770290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519113" y="1171575"/>
            <a:ext cx="5616575" cy="3160713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236CE83-341C-499B-8F35-FC29E430894F}" type="slidenum">
              <a:rPr lang="zh-CN" altLang="en-US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500157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519113" y="1171575"/>
            <a:ext cx="5616575" cy="3160713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236CE83-341C-499B-8F35-FC29E430894F}" type="slidenum">
              <a:rPr lang="zh-CN" altLang="en-US" smtClean="0"/>
              <a:t>37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056616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519113" y="1171575"/>
            <a:ext cx="5616575" cy="3160713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236CE83-341C-499B-8F35-FC29E430894F}" type="slidenum">
              <a:rPr lang="zh-CN" altLang="en-US" smtClean="0"/>
              <a:t>47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59918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864861" y="2008853"/>
            <a:ext cx="9801758" cy="81560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729725" y="3628899"/>
            <a:ext cx="8072037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8/3/2022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4429755" y="715539"/>
            <a:ext cx="2671970" cy="689741"/>
          </a:xfrm>
        </p:spPr>
        <p:txBody>
          <a:bodyPr lIns="0" tIns="0" rIns="0" bIns="0"/>
          <a:lstStyle>
            <a:lvl1pPr>
              <a:defRPr sz="4482" b="0" i="0">
                <a:solidFill>
                  <a:schemeClr val="bg1"/>
                </a:solidFill>
                <a:latin typeface="方正粗雅宋_GBK"/>
                <a:cs typeface="方正粗雅宋_GBK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8/3/2022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4429755" y="715539"/>
            <a:ext cx="2671970" cy="689741"/>
          </a:xfrm>
        </p:spPr>
        <p:txBody>
          <a:bodyPr lIns="0" tIns="0" rIns="0" bIns="0"/>
          <a:lstStyle>
            <a:lvl1pPr>
              <a:defRPr sz="4482" b="0" i="0">
                <a:solidFill>
                  <a:schemeClr val="bg1"/>
                </a:solidFill>
                <a:latin typeface="方正粗雅宋_GBK"/>
                <a:cs typeface="方正粗雅宋_GBK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576573" y="1490443"/>
            <a:ext cx="5016194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5938712" y="1490443"/>
            <a:ext cx="5016194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8/3/2022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Onl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2" y="1"/>
            <a:ext cx="11530382" cy="6476221"/>
          </a:xfrm>
          <a:custGeom>
            <a:avLst/>
            <a:gdLst/>
            <a:ahLst/>
            <a:cxnLst/>
            <a:rect l="l" t="t" r="r" b="b"/>
            <a:pathLst>
              <a:path w="6660515" h="9360535">
                <a:moveTo>
                  <a:pt x="6659994" y="0"/>
                </a:moveTo>
                <a:lnTo>
                  <a:pt x="0" y="0"/>
                </a:lnTo>
                <a:lnTo>
                  <a:pt x="0" y="9360001"/>
                </a:lnTo>
                <a:lnTo>
                  <a:pt x="6659994" y="9360001"/>
                </a:lnTo>
                <a:lnTo>
                  <a:pt x="6659994" y="0"/>
                </a:lnTo>
                <a:close/>
              </a:path>
            </a:pathLst>
          </a:custGeom>
          <a:solidFill>
            <a:srgbClr val="C9CD4B"/>
          </a:solidFill>
        </p:spPr>
        <p:txBody>
          <a:bodyPr wrap="square" lIns="0" tIns="0" rIns="0" bIns="0" rtlCol="0"/>
          <a:lstStyle/>
          <a:p>
            <a:endParaRPr sz="1522"/>
          </a:p>
        </p:txBody>
      </p:sp>
      <p:sp>
        <p:nvSpPr>
          <p:cNvPr id="17" name="bg object 17"/>
          <p:cNvSpPr/>
          <p:nvPr/>
        </p:nvSpPr>
        <p:spPr>
          <a:xfrm>
            <a:off x="4136872" y="1"/>
            <a:ext cx="3433061" cy="3044145"/>
          </a:xfrm>
          <a:custGeom>
            <a:avLst/>
            <a:gdLst/>
            <a:ahLst/>
            <a:cxnLst/>
            <a:rect l="l" t="t" r="r" b="b"/>
            <a:pathLst>
              <a:path w="1983104" h="4399915">
                <a:moveTo>
                  <a:pt x="1982660" y="0"/>
                </a:moveTo>
                <a:lnTo>
                  <a:pt x="0" y="0"/>
                </a:lnTo>
                <a:lnTo>
                  <a:pt x="0" y="4399800"/>
                </a:lnTo>
                <a:lnTo>
                  <a:pt x="1212659" y="4399800"/>
                </a:lnTo>
                <a:lnTo>
                  <a:pt x="1982660" y="2980321"/>
                </a:lnTo>
                <a:lnTo>
                  <a:pt x="1982660" y="0"/>
                </a:lnTo>
                <a:close/>
              </a:path>
            </a:pathLst>
          </a:custGeom>
          <a:solidFill>
            <a:srgbClr val="231F20"/>
          </a:solidFill>
        </p:spPr>
        <p:txBody>
          <a:bodyPr wrap="square" lIns="0" tIns="0" rIns="0" bIns="0" rtlCol="0"/>
          <a:lstStyle/>
          <a:p>
            <a:endParaRPr sz="1522"/>
          </a:p>
        </p:txBody>
      </p:sp>
      <p:sp>
        <p:nvSpPr>
          <p:cNvPr id="18" name="bg object 18"/>
          <p:cNvSpPr/>
          <p:nvPr/>
        </p:nvSpPr>
        <p:spPr>
          <a:xfrm>
            <a:off x="1764183" y="1"/>
            <a:ext cx="8811854" cy="6476221"/>
          </a:xfrm>
          <a:custGeom>
            <a:avLst/>
            <a:gdLst/>
            <a:ahLst/>
            <a:cxnLst/>
            <a:rect l="l" t="t" r="r" b="b"/>
            <a:pathLst>
              <a:path w="5090160" h="9360535">
                <a:moveTo>
                  <a:pt x="5089829" y="0"/>
                </a:moveTo>
                <a:lnTo>
                  <a:pt x="5078983" y="0"/>
                </a:lnTo>
                <a:lnTo>
                  <a:pt x="0" y="9360001"/>
                </a:lnTo>
                <a:lnTo>
                  <a:pt x="10833" y="9360001"/>
                </a:lnTo>
                <a:lnTo>
                  <a:pt x="5089829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 sz="1522"/>
          </a:p>
        </p:txBody>
      </p:sp>
      <p:sp>
        <p:nvSpPr>
          <p:cNvPr id="19" name="bg object 19"/>
          <p:cNvSpPr/>
          <p:nvPr/>
        </p:nvSpPr>
        <p:spPr>
          <a:xfrm>
            <a:off x="7779627" y="718223"/>
            <a:ext cx="294608" cy="675696"/>
          </a:xfrm>
          <a:custGeom>
            <a:avLst/>
            <a:gdLst/>
            <a:ahLst/>
            <a:cxnLst/>
            <a:rect l="l" t="t" r="r" b="b"/>
            <a:pathLst>
              <a:path w="170179" h="976630">
                <a:moveTo>
                  <a:pt x="161137" y="55562"/>
                </a:moveTo>
                <a:lnTo>
                  <a:pt x="161137" y="35433"/>
                </a:lnTo>
                <a:lnTo>
                  <a:pt x="161137" y="26403"/>
                </a:lnTo>
                <a:lnTo>
                  <a:pt x="91681" y="26403"/>
                </a:lnTo>
                <a:lnTo>
                  <a:pt x="99326" y="22225"/>
                </a:lnTo>
                <a:lnTo>
                  <a:pt x="97929" y="19926"/>
                </a:lnTo>
                <a:lnTo>
                  <a:pt x="92379" y="11112"/>
                </a:lnTo>
                <a:lnTo>
                  <a:pt x="89128" y="6032"/>
                </a:lnTo>
                <a:lnTo>
                  <a:pt x="86575" y="2336"/>
                </a:lnTo>
                <a:lnTo>
                  <a:pt x="84734" y="0"/>
                </a:lnTo>
                <a:lnTo>
                  <a:pt x="76403" y="4178"/>
                </a:lnTo>
                <a:lnTo>
                  <a:pt x="77787" y="6502"/>
                </a:lnTo>
                <a:lnTo>
                  <a:pt x="80098" y="10198"/>
                </a:lnTo>
                <a:lnTo>
                  <a:pt x="83350" y="15290"/>
                </a:lnTo>
                <a:lnTo>
                  <a:pt x="86131" y="20396"/>
                </a:lnTo>
                <a:lnTo>
                  <a:pt x="88214" y="24091"/>
                </a:lnTo>
                <a:lnTo>
                  <a:pt x="89598" y="26403"/>
                </a:lnTo>
                <a:lnTo>
                  <a:pt x="11811" y="26403"/>
                </a:lnTo>
                <a:lnTo>
                  <a:pt x="11811" y="55562"/>
                </a:lnTo>
                <a:lnTo>
                  <a:pt x="21539" y="55562"/>
                </a:lnTo>
                <a:lnTo>
                  <a:pt x="21539" y="35433"/>
                </a:lnTo>
                <a:lnTo>
                  <a:pt x="151409" y="35433"/>
                </a:lnTo>
                <a:lnTo>
                  <a:pt x="151409" y="55562"/>
                </a:lnTo>
                <a:lnTo>
                  <a:pt x="161137" y="55562"/>
                </a:lnTo>
                <a:close/>
              </a:path>
              <a:path w="170179" h="976630">
                <a:moveTo>
                  <a:pt x="14592" y="166687"/>
                </a:moveTo>
                <a:lnTo>
                  <a:pt x="37630" y="161010"/>
                </a:lnTo>
                <a:lnTo>
                  <a:pt x="58166" y="154368"/>
                </a:lnTo>
                <a:lnTo>
                  <a:pt x="76174" y="146773"/>
                </a:lnTo>
                <a:lnTo>
                  <a:pt x="91681" y="138214"/>
                </a:lnTo>
                <a:lnTo>
                  <a:pt x="100139" y="141782"/>
                </a:lnTo>
                <a:lnTo>
                  <a:pt x="110248" y="146202"/>
                </a:lnTo>
                <a:lnTo>
                  <a:pt x="135432" y="157670"/>
                </a:lnTo>
                <a:lnTo>
                  <a:pt x="142824" y="160909"/>
                </a:lnTo>
                <a:lnTo>
                  <a:pt x="148386" y="163449"/>
                </a:lnTo>
                <a:lnTo>
                  <a:pt x="152107" y="165303"/>
                </a:lnTo>
                <a:lnTo>
                  <a:pt x="157657" y="156273"/>
                </a:lnTo>
                <a:lnTo>
                  <a:pt x="125488" y="142100"/>
                </a:lnTo>
                <a:lnTo>
                  <a:pt x="116471" y="138214"/>
                </a:lnTo>
                <a:lnTo>
                  <a:pt x="100711" y="131267"/>
                </a:lnTo>
                <a:lnTo>
                  <a:pt x="105168" y="127101"/>
                </a:lnTo>
                <a:lnTo>
                  <a:pt x="90982" y="127101"/>
                </a:lnTo>
                <a:lnTo>
                  <a:pt x="72237" y="118770"/>
                </a:lnTo>
                <a:lnTo>
                  <a:pt x="45847" y="107657"/>
                </a:lnTo>
                <a:lnTo>
                  <a:pt x="49618" y="102031"/>
                </a:lnTo>
                <a:lnTo>
                  <a:pt x="53365" y="96126"/>
                </a:lnTo>
                <a:lnTo>
                  <a:pt x="56908" y="90220"/>
                </a:lnTo>
                <a:lnTo>
                  <a:pt x="60426" y="84048"/>
                </a:lnTo>
                <a:lnTo>
                  <a:pt x="123634" y="84048"/>
                </a:lnTo>
                <a:lnTo>
                  <a:pt x="117944" y="96126"/>
                </a:lnTo>
                <a:lnTo>
                  <a:pt x="110604" y="107315"/>
                </a:lnTo>
                <a:lnTo>
                  <a:pt x="101625" y="117652"/>
                </a:lnTo>
                <a:lnTo>
                  <a:pt x="90982" y="127101"/>
                </a:lnTo>
                <a:lnTo>
                  <a:pt x="105168" y="127101"/>
                </a:lnTo>
                <a:lnTo>
                  <a:pt x="111391" y="121297"/>
                </a:lnTo>
                <a:lnTo>
                  <a:pt x="120510" y="110096"/>
                </a:lnTo>
                <a:lnTo>
                  <a:pt x="128054" y="97688"/>
                </a:lnTo>
                <a:lnTo>
                  <a:pt x="134048" y="84048"/>
                </a:lnTo>
                <a:lnTo>
                  <a:pt x="170167" y="84048"/>
                </a:lnTo>
                <a:lnTo>
                  <a:pt x="170167" y="75018"/>
                </a:lnTo>
                <a:lnTo>
                  <a:pt x="65989" y="75018"/>
                </a:lnTo>
                <a:lnTo>
                  <a:pt x="71539" y="65760"/>
                </a:lnTo>
                <a:lnTo>
                  <a:pt x="75463" y="58813"/>
                </a:lnTo>
                <a:lnTo>
                  <a:pt x="77787" y="54178"/>
                </a:lnTo>
                <a:lnTo>
                  <a:pt x="79184" y="50952"/>
                </a:lnTo>
                <a:lnTo>
                  <a:pt x="80327" y="48628"/>
                </a:lnTo>
                <a:lnTo>
                  <a:pt x="81267" y="47231"/>
                </a:lnTo>
                <a:lnTo>
                  <a:pt x="72237" y="43764"/>
                </a:lnTo>
                <a:lnTo>
                  <a:pt x="69342" y="48628"/>
                </a:lnTo>
                <a:lnTo>
                  <a:pt x="65633" y="55562"/>
                </a:lnTo>
                <a:lnTo>
                  <a:pt x="58788" y="69240"/>
                </a:lnTo>
                <a:lnTo>
                  <a:pt x="56959" y="72707"/>
                </a:lnTo>
                <a:lnTo>
                  <a:pt x="55562" y="75018"/>
                </a:lnTo>
                <a:lnTo>
                  <a:pt x="2082" y="75018"/>
                </a:lnTo>
                <a:lnTo>
                  <a:pt x="2082" y="84048"/>
                </a:lnTo>
                <a:lnTo>
                  <a:pt x="50012" y="84048"/>
                </a:lnTo>
                <a:lnTo>
                  <a:pt x="43764" y="94462"/>
                </a:lnTo>
                <a:lnTo>
                  <a:pt x="38646" y="102349"/>
                </a:lnTo>
                <a:lnTo>
                  <a:pt x="34950" y="107911"/>
                </a:lnTo>
                <a:lnTo>
                  <a:pt x="32651" y="111125"/>
                </a:lnTo>
                <a:lnTo>
                  <a:pt x="35420" y="112077"/>
                </a:lnTo>
                <a:lnTo>
                  <a:pt x="39116" y="113690"/>
                </a:lnTo>
                <a:lnTo>
                  <a:pt x="43764" y="115989"/>
                </a:lnTo>
                <a:lnTo>
                  <a:pt x="81953" y="133350"/>
                </a:lnTo>
                <a:lnTo>
                  <a:pt x="67246" y="141084"/>
                </a:lnTo>
                <a:lnTo>
                  <a:pt x="50190" y="147599"/>
                </a:lnTo>
                <a:lnTo>
                  <a:pt x="30784" y="152895"/>
                </a:lnTo>
                <a:lnTo>
                  <a:pt x="9029" y="156972"/>
                </a:lnTo>
                <a:lnTo>
                  <a:pt x="9956" y="157886"/>
                </a:lnTo>
                <a:lnTo>
                  <a:pt x="11112" y="159753"/>
                </a:lnTo>
                <a:lnTo>
                  <a:pt x="14592" y="166687"/>
                </a:lnTo>
                <a:close/>
              </a:path>
              <a:path w="170179" h="976630">
                <a:moveTo>
                  <a:pt x="68757" y="238760"/>
                </a:moveTo>
                <a:lnTo>
                  <a:pt x="68757" y="231114"/>
                </a:lnTo>
                <a:lnTo>
                  <a:pt x="31254" y="231114"/>
                </a:lnTo>
                <a:lnTo>
                  <a:pt x="31254" y="238760"/>
                </a:lnTo>
                <a:lnTo>
                  <a:pt x="68757" y="238760"/>
                </a:lnTo>
                <a:close/>
              </a:path>
              <a:path w="170179" h="976630">
                <a:moveTo>
                  <a:pt x="140296" y="238760"/>
                </a:moveTo>
                <a:lnTo>
                  <a:pt x="140296" y="231114"/>
                </a:lnTo>
                <a:lnTo>
                  <a:pt x="103492" y="231114"/>
                </a:lnTo>
                <a:lnTo>
                  <a:pt x="103492" y="238760"/>
                </a:lnTo>
                <a:lnTo>
                  <a:pt x="140296" y="238760"/>
                </a:lnTo>
                <a:close/>
              </a:path>
              <a:path w="170179" h="976630">
                <a:moveTo>
                  <a:pt x="68757" y="260286"/>
                </a:moveTo>
                <a:lnTo>
                  <a:pt x="68757" y="252641"/>
                </a:lnTo>
                <a:lnTo>
                  <a:pt x="31254" y="252641"/>
                </a:lnTo>
                <a:lnTo>
                  <a:pt x="31254" y="260286"/>
                </a:lnTo>
                <a:lnTo>
                  <a:pt x="68757" y="260286"/>
                </a:lnTo>
                <a:close/>
              </a:path>
              <a:path w="170179" h="976630">
                <a:moveTo>
                  <a:pt x="140296" y="260286"/>
                </a:moveTo>
                <a:lnTo>
                  <a:pt x="140296" y="252641"/>
                </a:lnTo>
                <a:lnTo>
                  <a:pt x="103492" y="252641"/>
                </a:lnTo>
                <a:lnTo>
                  <a:pt x="103492" y="260286"/>
                </a:lnTo>
                <a:lnTo>
                  <a:pt x="140296" y="260286"/>
                </a:lnTo>
                <a:close/>
              </a:path>
              <a:path w="170179" h="976630">
                <a:moveTo>
                  <a:pt x="90982" y="266534"/>
                </a:moveTo>
                <a:lnTo>
                  <a:pt x="90982" y="217220"/>
                </a:lnTo>
                <a:lnTo>
                  <a:pt x="154889" y="217220"/>
                </a:lnTo>
                <a:lnTo>
                  <a:pt x="154889" y="239445"/>
                </a:lnTo>
                <a:lnTo>
                  <a:pt x="163918" y="239445"/>
                </a:lnTo>
                <a:lnTo>
                  <a:pt x="163918" y="217220"/>
                </a:lnTo>
                <a:lnTo>
                  <a:pt x="163918" y="208889"/>
                </a:lnTo>
                <a:lnTo>
                  <a:pt x="90982" y="208889"/>
                </a:lnTo>
                <a:lnTo>
                  <a:pt x="90982" y="192913"/>
                </a:lnTo>
                <a:lnTo>
                  <a:pt x="149326" y="192913"/>
                </a:lnTo>
                <a:lnTo>
                  <a:pt x="149326" y="185267"/>
                </a:lnTo>
                <a:lnTo>
                  <a:pt x="20840" y="185267"/>
                </a:lnTo>
                <a:lnTo>
                  <a:pt x="20840" y="192913"/>
                </a:lnTo>
                <a:lnTo>
                  <a:pt x="81267" y="192913"/>
                </a:lnTo>
                <a:lnTo>
                  <a:pt x="81267" y="208889"/>
                </a:lnTo>
                <a:lnTo>
                  <a:pt x="8343" y="208889"/>
                </a:lnTo>
                <a:lnTo>
                  <a:pt x="8343" y="239445"/>
                </a:lnTo>
                <a:lnTo>
                  <a:pt x="17373" y="239445"/>
                </a:lnTo>
                <a:lnTo>
                  <a:pt x="17373" y="217220"/>
                </a:lnTo>
                <a:lnTo>
                  <a:pt x="81267" y="217220"/>
                </a:lnTo>
                <a:lnTo>
                  <a:pt x="81267" y="266534"/>
                </a:lnTo>
                <a:lnTo>
                  <a:pt x="90982" y="266534"/>
                </a:lnTo>
                <a:close/>
              </a:path>
              <a:path w="170179" h="976630">
                <a:moveTo>
                  <a:pt x="150723" y="344322"/>
                </a:moveTo>
                <a:lnTo>
                  <a:pt x="150723" y="276250"/>
                </a:lnTo>
                <a:lnTo>
                  <a:pt x="18059" y="276250"/>
                </a:lnTo>
                <a:lnTo>
                  <a:pt x="18059" y="283895"/>
                </a:lnTo>
                <a:lnTo>
                  <a:pt x="141693" y="283895"/>
                </a:lnTo>
                <a:lnTo>
                  <a:pt x="141693" y="302653"/>
                </a:lnTo>
                <a:lnTo>
                  <a:pt x="22923" y="302653"/>
                </a:lnTo>
                <a:lnTo>
                  <a:pt x="22923" y="310984"/>
                </a:lnTo>
                <a:lnTo>
                  <a:pt x="141693" y="310984"/>
                </a:lnTo>
                <a:lnTo>
                  <a:pt x="141693" y="328345"/>
                </a:lnTo>
                <a:lnTo>
                  <a:pt x="15976" y="328345"/>
                </a:lnTo>
                <a:lnTo>
                  <a:pt x="15976" y="336677"/>
                </a:lnTo>
                <a:lnTo>
                  <a:pt x="141693" y="336677"/>
                </a:lnTo>
                <a:lnTo>
                  <a:pt x="141693" y="344322"/>
                </a:lnTo>
                <a:lnTo>
                  <a:pt x="150723" y="344322"/>
                </a:lnTo>
                <a:close/>
              </a:path>
              <a:path w="170179" h="976630">
                <a:moveTo>
                  <a:pt x="65290" y="411162"/>
                </a:moveTo>
                <a:lnTo>
                  <a:pt x="71399" y="402577"/>
                </a:lnTo>
                <a:lnTo>
                  <a:pt x="76568" y="394855"/>
                </a:lnTo>
                <a:lnTo>
                  <a:pt x="80784" y="387997"/>
                </a:lnTo>
                <a:lnTo>
                  <a:pt x="84048" y="382003"/>
                </a:lnTo>
                <a:lnTo>
                  <a:pt x="167386" y="382003"/>
                </a:lnTo>
                <a:lnTo>
                  <a:pt x="167386" y="373659"/>
                </a:lnTo>
                <a:lnTo>
                  <a:pt x="88900" y="373659"/>
                </a:lnTo>
                <a:lnTo>
                  <a:pt x="89357" y="373214"/>
                </a:lnTo>
                <a:lnTo>
                  <a:pt x="89827" y="372046"/>
                </a:lnTo>
                <a:lnTo>
                  <a:pt x="90297" y="370192"/>
                </a:lnTo>
                <a:lnTo>
                  <a:pt x="93065" y="365582"/>
                </a:lnTo>
                <a:lnTo>
                  <a:pt x="94907" y="361861"/>
                </a:lnTo>
                <a:lnTo>
                  <a:pt x="95846" y="359079"/>
                </a:lnTo>
                <a:lnTo>
                  <a:pt x="87515" y="356298"/>
                </a:lnTo>
                <a:lnTo>
                  <a:pt x="81521" y="368719"/>
                </a:lnTo>
                <a:lnTo>
                  <a:pt x="74663" y="380974"/>
                </a:lnTo>
                <a:lnTo>
                  <a:pt x="66929" y="393039"/>
                </a:lnTo>
                <a:lnTo>
                  <a:pt x="58343" y="404914"/>
                </a:lnTo>
                <a:lnTo>
                  <a:pt x="59258" y="405384"/>
                </a:lnTo>
                <a:lnTo>
                  <a:pt x="60426" y="406311"/>
                </a:lnTo>
                <a:lnTo>
                  <a:pt x="61823" y="407695"/>
                </a:lnTo>
                <a:lnTo>
                  <a:pt x="63652" y="409079"/>
                </a:lnTo>
                <a:lnTo>
                  <a:pt x="64820" y="410248"/>
                </a:lnTo>
                <a:lnTo>
                  <a:pt x="65290" y="411162"/>
                </a:lnTo>
                <a:close/>
              </a:path>
              <a:path w="170179" h="976630">
                <a:moveTo>
                  <a:pt x="115989" y="438251"/>
                </a:moveTo>
                <a:lnTo>
                  <a:pt x="122936" y="433387"/>
                </a:lnTo>
                <a:lnTo>
                  <a:pt x="118770" y="427393"/>
                </a:lnTo>
                <a:lnTo>
                  <a:pt x="114350" y="421589"/>
                </a:lnTo>
                <a:lnTo>
                  <a:pt x="109740" y="416026"/>
                </a:lnTo>
                <a:lnTo>
                  <a:pt x="102793" y="420192"/>
                </a:lnTo>
                <a:lnTo>
                  <a:pt x="107403" y="425310"/>
                </a:lnTo>
                <a:lnTo>
                  <a:pt x="111823" y="431304"/>
                </a:lnTo>
                <a:lnTo>
                  <a:pt x="115989" y="438251"/>
                </a:lnTo>
                <a:close/>
              </a:path>
              <a:path w="170179" h="976630">
                <a:moveTo>
                  <a:pt x="114604" y="480618"/>
                </a:moveTo>
                <a:lnTo>
                  <a:pt x="121551" y="475754"/>
                </a:lnTo>
                <a:lnTo>
                  <a:pt x="119214" y="472541"/>
                </a:lnTo>
                <a:lnTo>
                  <a:pt x="115989" y="468363"/>
                </a:lnTo>
                <a:lnTo>
                  <a:pt x="111823" y="463257"/>
                </a:lnTo>
                <a:lnTo>
                  <a:pt x="109969" y="460946"/>
                </a:lnTo>
                <a:lnTo>
                  <a:pt x="108572" y="459092"/>
                </a:lnTo>
                <a:lnTo>
                  <a:pt x="107657" y="457708"/>
                </a:lnTo>
                <a:lnTo>
                  <a:pt x="101409" y="462559"/>
                </a:lnTo>
                <a:lnTo>
                  <a:pt x="104178" y="465340"/>
                </a:lnTo>
                <a:lnTo>
                  <a:pt x="107403" y="469760"/>
                </a:lnTo>
                <a:lnTo>
                  <a:pt x="111125" y="475754"/>
                </a:lnTo>
                <a:lnTo>
                  <a:pt x="112522" y="478091"/>
                </a:lnTo>
                <a:lnTo>
                  <a:pt x="113665" y="479704"/>
                </a:lnTo>
                <a:lnTo>
                  <a:pt x="114604" y="480618"/>
                </a:lnTo>
                <a:close/>
              </a:path>
              <a:path w="170179" h="976630">
                <a:moveTo>
                  <a:pt x="128498" y="519518"/>
                </a:moveTo>
                <a:lnTo>
                  <a:pt x="138861" y="517575"/>
                </a:lnTo>
                <a:lnTo>
                  <a:pt x="146367" y="513105"/>
                </a:lnTo>
                <a:lnTo>
                  <a:pt x="151015" y="506107"/>
                </a:lnTo>
                <a:lnTo>
                  <a:pt x="152806" y="496595"/>
                </a:lnTo>
                <a:lnTo>
                  <a:pt x="152806" y="493128"/>
                </a:lnTo>
                <a:lnTo>
                  <a:pt x="166687" y="493128"/>
                </a:lnTo>
                <a:lnTo>
                  <a:pt x="166687" y="485482"/>
                </a:lnTo>
                <a:lnTo>
                  <a:pt x="153492" y="485482"/>
                </a:lnTo>
                <a:lnTo>
                  <a:pt x="143776" y="485482"/>
                </a:lnTo>
                <a:lnTo>
                  <a:pt x="76403" y="485482"/>
                </a:lnTo>
                <a:lnTo>
                  <a:pt x="80568" y="451446"/>
                </a:lnTo>
                <a:lnTo>
                  <a:pt x="145161" y="451446"/>
                </a:lnTo>
                <a:lnTo>
                  <a:pt x="145059" y="457708"/>
                </a:lnTo>
                <a:lnTo>
                  <a:pt x="144919" y="460946"/>
                </a:lnTo>
                <a:lnTo>
                  <a:pt x="144500" y="468122"/>
                </a:lnTo>
                <a:lnTo>
                  <a:pt x="144386" y="478091"/>
                </a:lnTo>
                <a:lnTo>
                  <a:pt x="144221" y="481787"/>
                </a:lnTo>
                <a:lnTo>
                  <a:pt x="143776" y="485482"/>
                </a:lnTo>
                <a:lnTo>
                  <a:pt x="153492" y="485482"/>
                </a:lnTo>
                <a:lnTo>
                  <a:pt x="153581" y="479704"/>
                </a:lnTo>
                <a:lnTo>
                  <a:pt x="153733" y="475754"/>
                </a:lnTo>
                <a:lnTo>
                  <a:pt x="154101" y="469760"/>
                </a:lnTo>
                <a:lnTo>
                  <a:pt x="154190" y="451446"/>
                </a:lnTo>
                <a:lnTo>
                  <a:pt x="170167" y="451446"/>
                </a:lnTo>
                <a:lnTo>
                  <a:pt x="170167" y="443814"/>
                </a:lnTo>
                <a:lnTo>
                  <a:pt x="154889" y="443814"/>
                </a:lnTo>
                <a:lnTo>
                  <a:pt x="145161" y="443814"/>
                </a:lnTo>
                <a:lnTo>
                  <a:pt x="81267" y="443814"/>
                </a:lnTo>
                <a:lnTo>
                  <a:pt x="84734" y="409778"/>
                </a:lnTo>
                <a:lnTo>
                  <a:pt x="146545" y="409778"/>
                </a:lnTo>
                <a:lnTo>
                  <a:pt x="146075" y="413029"/>
                </a:lnTo>
                <a:lnTo>
                  <a:pt x="145884" y="418109"/>
                </a:lnTo>
                <a:lnTo>
                  <a:pt x="145808" y="427393"/>
                </a:lnTo>
                <a:lnTo>
                  <a:pt x="145427" y="433387"/>
                </a:lnTo>
                <a:lnTo>
                  <a:pt x="145237" y="437807"/>
                </a:lnTo>
                <a:lnTo>
                  <a:pt x="145161" y="443814"/>
                </a:lnTo>
                <a:lnTo>
                  <a:pt x="154889" y="443814"/>
                </a:lnTo>
                <a:lnTo>
                  <a:pt x="155003" y="433387"/>
                </a:lnTo>
                <a:lnTo>
                  <a:pt x="155130" y="429221"/>
                </a:lnTo>
                <a:lnTo>
                  <a:pt x="155486" y="421589"/>
                </a:lnTo>
                <a:lnTo>
                  <a:pt x="155575" y="409778"/>
                </a:lnTo>
                <a:lnTo>
                  <a:pt x="155575" y="402145"/>
                </a:lnTo>
                <a:lnTo>
                  <a:pt x="76403" y="402145"/>
                </a:lnTo>
                <a:lnTo>
                  <a:pt x="72237" y="443814"/>
                </a:lnTo>
                <a:lnTo>
                  <a:pt x="56261" y="443814"/>
                </a:lnTo>
                <a:lnTo>
                  <a:pt x="56261" y="451446"/>
                </a:lnTo>
                <a:lnTo>
                  <a:pt x="70840" y="451446"/>
                </a:lnTo>
                <a:lnTo>
                  <a:pt x="66675" y="493128"/>
                </a:lnTo>
                <a:lnTo>
                  <a:pt x="143776" y="493128"/>
                </a:lnTo>
                <a:lnTo>
                  <a:pt x="143751" y="496595"/>
                </a:lnTo>
                <a:lnTo>
                  <a:pt x="143306" y="505625"/>
                </a:lnTo>
                <a:lnTo>
                  <a:pt x="137972" y="510489"/>
                </a:lnTo>
                <a:lnTo>
                  <a:pt x="103492" y="510489"/>
                </a:lnTo>
                <a:lnTo>
                  <a:pt x="104876" y="513740"/>
                </a:lnTo>
                <a:lnTo>
                  <a:pt x="105791" y="516267"/>
                </a:lnTo>
                <a:lnTo>
                  <a:pt x="106273" y="518121"/>
                </a:lnTo>
                <a:lnTo>
                  <a:pt x="106273" y="519518"/>
                </a:lnTo>
                <a:lnTo>
                  <a:pt x="128498" y="519518"/>
                </a:lnTo>
                <a:close/>
              </a:path>
              <a:path w="170179" h="976630">
                <a:moveTo>
                  <a:pt x="36118" y="522287"/>
                </a:moveTo>
                <a:lnTo>
                  <a:pt x="36118" y="421589"/>
                </a:lnTo>
                <a:lnTo>
                  <a:pt x="40513" y="425996"/>
                </a:lnTo>
                <a:lnTo>
                  <a:pt x="43764" y="429221"/>
                </a:lnTo>
                <a:lnTo>
                  <a:pt x="46990" y="432943"/>
                </a:lnTo>
                <a:lnTo>
                  <a:pt x="49758" y="435952"/>
                </a:lnTo>
                <a:lnTo>
                  <a:pt x="52095" y="438251"/>
                </a:lnTo>
                <a:lnTo>
                  <a:pt x="58343" y="432003"/>
                </a:lnTo>
                <a:lnTo>
                  <a:pt x="52793" y="425996"/>
                </a:lnTo>
                <a:lnTo>
                  <a:pt x="48387" y="421589"/>
                </a:lnTo>
                <a:lnTo>
                  <a:pt x="46990" y="420192"/>
                </a:lnTo>
                <a:lnTo>
                  <a:pt x="45491" y="418807"/>
                </a:lnTo>
                <a:lnTo>
                  <a:pt x="40982" y="414642"/>
                </a:lnTo>
                <a:lnTo>
                  <a:pt x="36118" y="418807"/>
                </a:lnTo>
                <a:lnTo>
                  <a:pt x="36118" y="418109"/>
                </a:lnTo>
                <a:lnTo>
                  <a:pt x="36118" y="397281"/>
                </a:lnTo>
                <a:lnTo>
                  <a:pt x="56261" y="397281"/>
                </a:lnTo>
                <a:lnTo>
                  <a:pt x="56261" y="388937"/>
                </a:lnTo>
                <a:lnTo>
                  <a:pt x="36118" y="388937"/>
                </a:lnTo>
                <a:lnTo>
                  <a:pt x="36118" y="356298"/>
                </a:lnTo>
                <a:lnTo>
                  <a:pt x="27089" y="356298"/>
                </a:lnTo>
                <a:lnTo>
                  <a:pt x="27089" y="388937"/>
                </a:lnTo>
                <a:lnTo>
                  <a:pt x="4864" y="388937"/>
                </a:lnTo>
                <a:lnTo>
                  <a:pt x="4864" y="397281"/>
                </a:lnTo>
                <a:lnTo>
                  <a:pt x="26390" y="397281"/>
                </a:lnTo>
                <a:lnTo>
                  <a:pt x="21361" y="415213"/>
                </a:lnTo>
                <a:lnTo>
                  <a:pt x="15240" y="432269"/>
                </a:lnTo>
                <a:lnTo>
                  <a:pt x="8166" y="448208"/>
                </a:lnTo>
                <a:lnTo>
                  <a:pt x="0" y="463257"/>
                </a:lnTo>
                <a:lnTo>
                  <a:pt x="2527" y="468363"/>
                </a:lnTo>
                <a:lnTo>
                  <a:pt x="3924" y="471373"/>
                </a:lnTo>
                <a:lnTo>
                  <a:pt x="4864" y="473671"/>
                </a:lnTo>
                <a:lnTo>
                  <a:pt x="11976" y="460044"/>
                </a:lnTo>
                <a:lnTo>
                  <a:pt x="18059" y="446252"/>
                </a:lnTo>
                <a:lnTo>
                  <a:pt x="23088" y="432269"/>
                </a:lnTo>
                <a:lnTo>
                  <a:pt x="27089" y="418109"/>
                </a:lnTo>
                <a:lnTo>
                  <a:pt x="27089" y="522287"/>
                </a:lnTo>
                <a:lnTo>
                  <a:pt x="36118" y="522287"/>
                </a:lnTo>
                <a:close/>
              </a:path>
              <a:path w="170179" h="976630">
                <a:moveTo>
                  <a:pt x="8343" y="744537"/>
                </a:moveTo>
                <a:lnTo>
                  <a:pt x="15633" y="743458"/>
                </a:lnTo>
                <a:lnTo>
                  <a:pt x="25019" y="742289"/>
                </a:lnTo>
                <a:lnTo>
                  <a:pt x="36474" y="741032"/>
                </a:lnTo>
                <a:lnTo>
                  <a:pt x="50012" y="739686"/>
                </a:lnTo>
                <a:lnTo>
                  <a:pt x="50076" y="734822"/>
                </a:lnTo>
                <a:lnTo>
                  <a:pt x="50228" y="732739"/>
                </a:lnTo>
                <a:lnTo>
                  <a:pt x="50711" y="731342"/>
                </a:lnTo>
                <a:lnTo>
                  <a:pt x="42672" y="732358"/>
                </a:lnTo>
                <a:lnTo>
                  <a:pt x="34556" y="733272"/>
                </a:lnTo>
                <a:lnTo>
                  <a:pt x="26352" y="734098"/>
                </a:lnTo>
                <a:lnTo>
                  <a:pt x="18059" y="734822"/>
                </a:lnTo>
                <a:lnTo>
                  <a:pt x="27317" y="720204"/>
                </a:lnTo>
                <a:lnTo>
                  <a:pt x="36347" y="705408"/>
                </a:lnTo>
                <a:lnTo>
                  <a:pt x="40297" y="698703"/>
                </a:lnTo>
                <a:lnTo>
                  <a:pt x="44386" y="691756"/>
                </a:lnTo>
                <a:lnTo>
                  <a:pt x="45021" y="690689"/>
                </a:lnTo>
                <a:lnTo>
                  <a:pt x="53479" y="675779"/>
                </a:lnTo>
                <a:lnTo>
                  <a:pt x="45148" y="672312"/>
                </a:lnTo>
                <a:lnTo>
                  <a:pt x="38646" y="685279"/>
                </a:lnTo>
                <a:lnTo>
                  <a:pt x="36817" y="688759"/>
                </a:lnTo>
                <a:lnTo>
                  <a:pt x="35420" y="691070"/>
                </a:lnTo>
                <a:lnTo>
                  <a:pt x="32651" y="691070"/>
                </a:lnTo>
                <a:lnTo>
                  <a:pt x="28003" y="691311"/>
                </a:lnTo>
                <a:lnTo>
                  <a:pt x="21539" y="691756"/>
                </a:lnTo>
                <a:lnTo>
                  <a:pt x="12509" y="691756"/>
                </a:lnTo>
                <a:lnTo>
                  <a:pt x="20370" y="678789"/>
                </a:lnTo>
                <a:lnTo>
                  <a:pt x="27952" y="665556"/>
                </a:lnTo>
                <a:lnTo>
                  <a:pt x="35293" y="652056"/>
                </a:lnTo>
                <a:lnTo>
                  <a:pt x="42367" y="638276"/>
                </a:lnTo>
                <a:lnTo>
                  <a:pt x="34036" y="634809"/>
                </a:lnTo>
                <a:lnTo>
                  <a:pt x="27914" y="647712"/>
                </a:lnTo>
                <a:lnTo>
                  <a:pt x="22059" y="659295"/>
                </a:lnTo>
                <a:lnTo>
                  <a:pt x="16459" y="669582"/>
                </a:lnTo>
                <a:lnTo>
                  <a:pt x="11112" y="678561"/>
                </a:lnTo>
                <a:lnTo>
                  <a:pt x="4394" y="688289"/>
                </a:lnTo>
                <a:lnTo>
                  <a:pt x="3479" y="689673"/>
                </a:lnTo>
                <a:lnTo>
                  <a:pt x="1397" y="691756"/>
                </a:lnTo>
                <a:lnTo>
                  <a:pt x="4165" y="700786"/>
                </a:lnTo>
                <a:lnTo>
                  <a:pt x="7861" y="699871"/>
                </a:lnTo>
                <a:lnTo>
                  <a:pt x="13652" y="699401"/>
                </a:lnTo>
                <a:lnTo>
                  <a:pt x="21539" y="699401"/>
                </a:lnTo>
                <a:lnTo>
                  <a:pt x="25704" y="698957"/>
                </a:lnTo>
                <a:lnTo>
                  <a:pt x="28702" y="698703"/>
                </a:lnTo>
                <a:lnTo>
                  <a:pt x="30568" y="698703"/>
                </a:lnTo>
                <a:lnTo>
                  <a:pt x="26784" y="705485"/>
                </a:lnTo>
                <a:lnTo>
                  <a:pt x="4864" y="736206"/>
                </a:lnTo>
                <a:lnTo>
                  <a:pt x="8343" y="744537"/>
                </a:lnTo>
                <a:close/>
              </a:path>
              <a:path w="170179" h="976630">
                <a:moveTo>
                  <a:pt x="3479" y="777875"/>
                </a:moveTo>
                <a:lnTo>
                  <a:pt x="16459" y="775322"/>
                </a:lnTo>
                <a:lnTo>
                  <a:pt x="28308" y="773201"/>
                </a:lnTo>
                <a:lnTo>
                  <a:pt x="39027" y="771499"/>
                </a:lnTo>
                <a:lnTo>
                  <a:pt x="48615" y="770242"/>
                </a:lnTo>
                <a:lnTo>
                  <a:pt x="48691" y="764679"/>
                </a:lnTo>
                <a:lnTo>
                  <a:pt x="48844" y="762850"/>
                </a:lnTo>
                <a:lnTo>
                  <a:pt x="49314" y="761911"/>
                </a:lnTo>
                <a:lnTo>
                  <a:pt x="46062" y="762381"/>
                </a:lnTo>
                <a:lnTo>
                  <a:pt x="40513" y="763295"/>
                </a:lnTo>
                <a:lnTo>
                  <a:pt x="32651" y="764679"/>
                </a:lnTo>
                <a:lnTo>
                  <a:pt x="13385" y="767473"/>
                </a:lnTo>
                <a:lnTo>
                  <a:pt x="6477" y="768350"/>
                </a:lnTo>
                <a:lnTo>
                  <a:pt x="1397" y="768858"/>
                </a:lnTo>
                <a:lnTo>
                  <a:pt x="3479" y="777875"/>
                </a:lnTo>
                <a:close/>
              </a:path>
              <a:path w="170179" h="976630">
                <a:moveTo>
                  <a:pt x="45847" y="798017"/>
                </a:moveTo>
                <a:lnTo>
                  <a:pt x="63207" y="758101"/>
                </a:lnTo>
                <a:lnTo>
                  <a:pt x="67983" y="705485"/>
                </a:lnTo>
                <a:lnTo>
                  <a:pt x="68072" y="690372"/>
                </a:lnTo>
                <a:lnTo>
                  <a:pt x="160439" y="690372"/>
                </a:lnTo>
                <a:lnTo>
                  <a:pt x="160439" y="682726"/>
                </a:lnTo>
                <a:lnTo>
                  <a:pt x="152107" y="682726"/>
                </a:lnTo>
                <a:lnTo>
                  <a:pt x="68072" y="682726"/>
                </a:lnTo>
                <a:lnTo>
                  <a:pt x="68072" y="658418"/>
                </a:lnTo>
                <a:lnTo>
                  <a:pt x="152107" y="658418"/>
                </a:lnTo>
                <a:lnTo>
                  <a:pt x="152107" y="682726"/>
                </a:lnTo>
                <a:lnTo>
                  <a:pt x="160439" y="682726"/>
                </a:lnTo>
                <a:lnTo>
                  <a:pt x="160439" y="658418"/>
                </a:lnTo>
                <a:lnTo>
                  <a:pt x="160439" y="650786"/>
                </a:lnTo>
                <a:lnTo>
                  <a:pt x="116687" y="650786"/>
                </a:lnTo>
                <a:lnTo>
                  <a:pt x="116217" y="647090"/>
                </a:lnTo>
                <a:lnTo>
                  <a:pt x="115290" y="642924"/>
                </a:lnTo>
                <a:lnTo>
                  <a:pt x="113906" y="638276"/>
                </a:lnTo>
                <a:lnTo>
                  <a:pt x="113436" y="635508"/>
                </a:lnTo>
                <a:lnTo>
                  <a:pt x="112966" y="633412"/>
                </a:lnTo>
                <a:lnTo>
                  <a:pt x="112522" y="632028"/>
                </a:lnTo>
                <a:lnTo>
                  <a:pt x="103492" y="634111"/>
                </a:lnTo>
                <a:lnTo>
                  <a:pt x="103936" y="636447"/>
                </a:lnTo>
                <a:lnTo>
                  <a:pt x="104876" y="640143"/>
                </a:lnTo>
                <a:lnTo>
                  <a:pt x="106273" y="645223"/>
                </a:lnTo>
                <a:lnTo>
                  <a:pt x="106756" y="647712"/>
                </a:lnTo>
                <a:lnTo>
                  <a:pt x="107188" y="649389"/>
                </a:lnTo>
                <a:lnTo>
                  <a:pt x="107657" y="650786"/>
                </a:lnTo>
                <a:lnTo>
                  <a:pt x="59728" y="650786"/>
                </a:lnTo>
                <a:lnTo>
                  <a:pt x="59613" y="709815"/>
                </a:lnTo>
                <a:lnTo>
                  <a:pt x="55562" y="755650"/>
                </a:lnTo>
                <a:lnTo>
                  <a:pt x="38201" y="792467"/>
                </a:lnTo>
                <a:lnTo>
                  <a:pt x="40982" y="794550"/>
                </a:lnTo>
                <a:lnTo>
                  <a:pt x="43294" y="795934"/>
                </a:lnTo>
                <a:lnTo>
                  <a:pt x="44907" y="797102"/>
                </a:lnTo>
                <a:lnTo>
                  <a:pt x="45847" y="798017"/>
                </a:lnTo>
                <a:close/>
              </a:path>
              <a:path w="170179" h="976630">
                <a:moveTo>
                  <a:pt x="84734" y="798017"/>
                </a:moveTo>
                <a:lnTo>
                  <a:pt x="84734" y="754964"/>
                </a:lnTo>
                <a:lnTo>
                  <a:pt x="102793" y="754964"/>
                </a:lnTo>
                <a:lnTo>
                  <a:pt x="102793" y="788987"/>
                </a:lnTo>
                <a:lnTo>
                  <a:pt x="111125" y="788987"/>
                </a:lnTo>
                <a:lnTo>
                  <a:pt x="111125" y="754964"/>
                </a:lnTo>
                <a:lnTo>
                  <a:pt x="129184" y="754964"/>
                </a:lnTo>
                <a:lnTo>
                  <a:pt x="129184" y="787603"/>
                </a:lnTo>
                <a:lnTo>
                  <a:pt x="136829" y="787603"/>
                </a:lnTo>
                <a:lnTo>
                  <a:pt x="136829" y="754964"/>
                </a:lnTo>
                <a:lnTo>
                  <a:pt x="155575" y="754964"/>
                </a:lnTo>
                <a:lnTo>
                  <a:pt x="155625" y="780072"/>
                </a:lnTo>
                <a:lnTo>
                  <a:pt x="156006" y="786244"/>
                </a:lnTo>
                <a:lnTo>
                  <a:pt x="153174" y="789711"/>
                </a:lnTo>
                <a:lnTo>
                  <a:pt x="146278" y="789711"/>
                </a:lnTo>
                <a:lnTo>
                  <a:pt x="145859" y="789686"/>
                </a:lnTo>
                <a:lnTo>
                  <a:pt x="142608" y="789686"/>
                </a:lnTo>
                <a:lnTo>
                  <a:pt x="139611" y="789470"/>
                </a:lnTo>
                <a:lnTo>
                  <a:pt x="136829" y="788987"/>
                </a:lnTo>
                <a:lnTo>
                  <a:pt x="137744" y="791768"/>
                </a:lnTo>
                <a:lnTo>
                  <a:pt x="138442" y="794550"/>
                </a:lnTo>
                <a:lnTo>
                  <a:pt x="138912" y="797331"/>
                </a:lnTo>
                <a:lnTo>
                  <a:pt x="144462" y="797331"/>
                </a:lnTo>
                <a:lnTo>
                  <a:pt x="147942" y="797102"/>
                </a:lnTo>
                <a:lnTo>
                  <a:pt x="149326" y="796632"/>
                </a:lnTo>
                <a:lnTo>
                  <a:pt x="159054" y="796632"/>
                </a:lnTo>
                <a:lnTo>
                  <a:pt x="163664" y="791083"/>
                </a:lnTo>
                <a:lnTo>
                  <a:pt x="163614" y="789724"/>
                </a:lnTo>
                <a:lnTo>
                  <a:pt x="163233" y="780072"/>
                </a:lnTo>
                <a:lnTo>
                  <a:pt x="163220" y="754964"/>
                </a:lnTo>
                <a:lnTo>
                  <a:pt x="163220" y="746633"/>
                </a:lnTo>
                <a:lnTo>
                  <a:pt x="129184" y="746633"/>
                </a:lnTo>
                <a:lnTo>
                  <a:pt x="111125" y="746633"/>
                </a:lnTo>
                <a:lnTo>
                  <a:pt x="102793" y="746633"/>
                </a:lnTo>
                <a:lnTo>
                  <a:pt x="84734" y="746633"/>
                </a:lnTo>
                <a:lnTo>
                  <a:pt x="84734" y="718159"/>
                </a:lnTo>
                <a:lnTo>
                  <a:pt x="102793" y="718159"/>
                </a:lnTo>
                <a:lnTo>
                  <a:pt x="102793" y="746633"/>
                </a:lnTo>
                <a:lnTo>
                  <a:pt x="111125" y="746633"/>
                </a:lnTo>
                <a:lnTo>
                  <a:pt x="111125" y="718159"/>
                </a:lnTo>
                <a:lnTo>
                  <a:pt x="129184" y="718159"/>
                </a:lnTo>
                <a:lnTo>
                  <a:pt x="129184" y="746633"/>
                </a:lnTo>
                <a:lnTo>
                  <a:pt x="163220" y="746633"/>
                </a:lnTo>
                <a:lnTo>
                  <a:pt x="155575" y="746620"/>
                </a:lnTo>
                <a:lnTo>
                  <a:pt x="136817" y="746620"/>
                </a:lnTo>
                <a:lnTo>
                  <a:pt x="136817" y="718159"/>
                </a:lnTo>
                <a:lnTo>
                  <a:pt x="155575" y="718146"/>
                </a:lnTo>
                <a:lnTo>
                  <a:pt x="155575" y="746620"/>
                </a:lnTo>
                <a:lnTo>
                  <a:pt x="163220" y="746620"/>
                </a:lnTo>
                <a:lnTo>
                  <a:pt x="163220" y="718146"/>
                </a:lnTo>
                <a:lnTo>
                  <a:pt x="163220" y="709815"/>
                </a:lnTo>
                <a:lnTo>
                  <a:pt x="76403" y="709815"/>
                </a:lnTo>
                <a:lnTo>
                  <a:pt x="76403" y="798017"/>
                </a:lnTo>
                <a:lnTo>
                  <a:pt x="84734" y="798017"/>
                </a:lnTo>
                <a:close/>
              </a:path>
              <a:path w="170179" h="976630">
                <a:moveTo>
                  <a:pt x="120853" y="845769"/>
                </a:moveTo>
                <a:lnTo>
                  <a:pt x="120853" y="833958"/>
                </a:lnTo>
                <a:lnTo>
                  <a:pt x="168084" y="833958"/>
                </a:lnTo>
                <a:lnTo>
                  <a:pt x="168084" y="825627"/>
                </a:lnTo>
                <a:lnTo>
                  <a:pt x="120853" y="825627"/>
                </a:lnTo>
                <a:lnTo>
                  <a:pt x="120853" y="810348"/>
                </a:lnTo>
                <a:lnTo>
                  <a:pt x="111823" y="810348"/>
                </a:lnTo>
                <a:lnTo>
                  <a:pt x="111823" y="825627"/>
                </a:lnTo>
                <a:lnTo>
                  <a:pt x="59728" y="825627"/>
                </a:lnTo>
                <a:lnTo>
                  <a:pt x="59728" y="810348"/>
                </a:lnTo>
                <a:lnTo>
                  <a:pt x="50711" y="810348"/>
                </a:lnTo>
                <a:lnTo>
                  <a:pt x="50711" y="825627"/>
                </a:lnTo>
                <a:lnTo>
                  <a:pt x="4864" y="825627"/>
                </a:lnTo>
                <a:lnTo>
                  <a:pt x="4864" y="833958"/>
                </a:lnTo>
                <a:lnTo>
                  <a:pt x="50711" y="833958"/>
                </a:lnTo>
                <a:lnTo>
                  <a:pt x="50711" y="845769"/>
                </a:lnTo>
                <a:lnTo>
                  <a:pt x="59728" y="845769"/>
                </a:lnTo>
                <a:lnTo>
                  <a:pt x="59728" y="833958"/>
                </a:lnTo>
                <a:lnTo>
                  <a:pt x="111823" y="833958"/>
                </a:lnTo>
                <a:lnTo>
                  <a:pt x="111823" y="845769"/>
                </a:lnTo>
                <a:lnTo>
                  <a:pt x="120853" y="845769"/>
                </a:lnTo>
                <a:close/>
              </a:path>
              <a:path w="170179" h="976630">
                <a:moveTo>
                  <a:pt x="145161" y="976337"/>
                </a:moveTo>
                <a:lnTo>
                  <a:pt x="145161" y="968006"/>
                </a:lnTo>
                <a:lnTo>
                  <a:pt x="145161" y="960374"/>
                </a:lnTo>
                <a:lnTo>
                  <a:pt x="135432" y="960374"/>
                </a:lnTo>
                <a:lnTo>
                  <a:pt x="46532" y="960374"/>
                </a:lnTo>
                <a:lnTo>
                  <a:pt x="46532" y="944397"/>
                </a:lnTo>
                <a:lnTo>
                  <a:pt x="135432" y="944397"/>
                </a:lnTo>
                <a:lnTo>
                  <a:pt x="135432" y="960374"/>
                </a:lnTo>
                <a:lnTo>
                  <a:pt x="145161" y="960374"/>
                </a:lnTo>
                <a:lnTo>
                  <a:pt x="145161" y="944397"/>
                </a:lnTo>
                <a:lnTo>
                  <a:pt x="145161" y="936066"/>
                </a:lnTo>
                <a:lnTo>
                  <a:pt x="135432" y="936066"/>
                </a:lnTo>
                <a:lnTo>
                  <a:pt x="46532" y="936066"/>
                </a:lnTo>
                <a:lnTo>
                  <a:pt x="46532" y="922858"/>
                </a:lnTo>
                <a:lnTo>
                  <a:pt x="46532" y="919391"/>
                </a:lnTo>
                <a:lnTo>
                  <a:pt x="47929" y="918692"/>
                </a:lnTo>
                <a:lnTo>
                  <a:pt x="135432" y="918692"/>
                </a:lnTo>
                <a:lnTo>
                  <a:pt x="135432" y="936066"/>
                </a:lnTo>
                <a:lnTo>
                  <a:pt x="145161" y="936066"/>
                </a:lnTo>
                <a:lnTo>
                  <a:pt x="145161" y="918692"/>
                </a:lnTo>
                <a:lnTo>
                  <a:pt x="145161" y="910361"/>
                </a:lnTo>
                <a:lnTo>
                  <a:pt x="67373" y="910361"/>
                </a:lnTo>
                <a:lnTo>
                  <a:pt x="77266" y="906068"/>
                </a:lnTo>
                <a:lnTo>
                  <a:pt x="86817" y="901509"/>
                </a:lnTo>
                <a:lnTo>
                  <a:pt x="96024" y="896696"/>
                </a:lnTo>
                <a:lnTo>
                  <a:pt x="104876" y="891616"/>
                </a:lnTo>
                <a:lnTo>
                  <a:pt x="168770" y="891616"/>
                </a:lnTo>
                <a:lnTo>
                  <a:pt x="168770" y="883970"/>
                </a:lnTo>
                <a:lnTo>
                  <a:pt x="119468" y="883970"/>
                </a:lnTo>
                <a:lnTo>
                  <a:pt x="128841" y="877989"/>
                </a:lnTo>
                <a:lnTo>
                  <a:pt x="138214" y="871829"/>
                </a:lnTo>
                <a:lnTo>
                  <a:pt x="147599" y="865492"/>
                </a:lnTo>
                <a:lnTo>
                  <a:pt x="156972" y="858964"/>
                </a:lnTo>
                <a:lnTo>
                  <a:pt x="150025" y="852716"/>
                </a:lnTo>
                <a:lnTo>
                  <a:pt x="138442" y="860920"/>
                </a:lnTo>
                <a:lnTo>
                  <a:pt x="126593" y="868870"/>
                </a:lnTo>
                <a:lnTo>
                  <a:pt x="114477" y="876554"/>
                </a:lnTo>
                <a:lnTo>
                  <a:pt x="102095" y="883970"/>
                </a:lnTo>
                <a:lnTo>
                  <a:pt x="86131" y="883970"/>
                </a:lnTo>
                <a:lnTo>
                  <a:pt x="86131" y="865212"/>
                </a:lnTo>
                <a:lnTo>
                  <a:pt x="122936" y="865212"/>
                </a:lnTo>
                <a:lnTo>
                  <a:pt x="122936" y="856881"/>
                </a:lnTo>
                <a:lnTo>
                  <a:pt x="86131" y="856881"/>
                </a:lnTo>
                <a:lnTo>
                  <a:pt x="86131" y="844384"/>
                </a:lnTo>
                <a:lnTo>
                  <a:pt x="76403" y="844384"/>
                </a:lnTo>
                <a:lnTo>
                  <a:pt x="76403" y="856881"/>
                </a:lnTo>
                <a:lnTo>
                  <a:pt x="22923" y="856881"/>
                </a:lnTo>
                <a:lnTo>
                  <a:pt x="22923" y="865212"/>
                </a:lnTo>
                <a:lnTo>
                  <a:pt x="76403" y="865212"/>
                </a:lnTo>
                <a:lnTo>
                  <a:pt x="76403" y="883970"/>
                </a:lnTo>
                <a:lnTo>
                  <a:pt x="4864" y="883970"/>
                </a:lnTo>
                <a:lnTo>
                  <a:pt x="4864" y="891616"/>
                </a:lnTo>
                <a:lnTo>
                  <a:pt x="86817" y="891616"/>
                </a:lnTo>
                <a:lnTo>
                  <a:pt x="66370" y="901827"/>
                </a:lnTo>
                <a:lnTo>
                  <a:pt x="45326" y="910894"/>
                </a:lnTo>
                <a:lnTo>
                  <a:pt x="23660" y="918832"/>
                </a:lnTo>
                <a:lnTo>
                  <a:pt x="1397" y="925639"/>
                </a:lnTo>
                <a:lnTo>
                  <a:pt x="3225" y="928420"/>
                </a:lnTo>
                <a:lnTo>
                  <a:pt x="4864" y="931202"/>
                </a:lnTo>
                <a:lnTo>
                  <a:pt x="6261" y="933970"/>
                </a:lnTo>
                <a:lnTo>
                  <a:pt x="14465" y="931468"/>
                </a:lnTo>
                <a:lnTo>
                  <a:pt x="22415" y="928776"/>
                </a:lnTo>
                <a:lnTo>
                  <a:pt x="30086" y="925906"/>
                </a:lnTo>
                <a:lnTo>
                  <a:pt x="37503" y="922858"/>
                </a:lnTo>
                <a:lnTo>
                  <a:pt x="37503" y="976337"/>
                </a:lnTo>
                <a:lnTo>
                  <a:pt x="46532" y="976337"/>
                </a:lnTo>
                <a:lnTo>
                  <a:pt x="46532" y="968006"/>
                </a:lnTo>
                <a:lnTo>
                  <a:pt x="135432" y="968006"/>
                </a:lnTo>
                <a:lnTo>
                  <a:pt x="135432" y="976337"/>
                </a:lnTo>
                <a:lnTo>
                  <a:pt x="145161" y="976337"/>
                </a:lnTo>
                <a:close/>
              </a:path>
            </a:pathLst>
          </a:custGeom>
          <a:solidFill>
            <a:srgbClr val="000B00"/>
          </a:solidFill>
        </p:spPr>
        <p:txBody>
          <a:bodyPr wrap="square" lIns="0" tIns="0" rIns="0" bIns="0" rtlCol="0"/>
          <a:lstStyle/>
          <a:p>
            <a:endParaRPr sz="1522"/>
          </a:p>
        </p:txBody>
      </p:sp>
      <p:sp>
        <p:nvSpPr>
          <p:cNvPr id="20" name="bg object 20"/>
          <p:cNvSpPr/>
          <p:nvPr/>
        </p:nvSpPr>
        <p:spPr>
          <a:xfrm>
            <a:off x="4136871" y="171631"/>
            <a:ext cx="3433061" cy="410338"/>
          </a:xfrm>
          <a:custGeom>
            <a:avLst/>
            <a:gdLst/>
            <a:ahLst/>
            <a:cxnLst/>
            <a:rect l="l" t="t" r="r" b="b"/>
            <a:pathLst>
              <a:path w="1983104" h="593090">
                <a:moveTo>
                  <a:pt x="47269" y="344665"/>
                </a:moveTo>
                <a:lnTo>
                  <a:pt x="47269" y="189458"/>
                </a:lnTo>
                <a:lnTo>
                  <a:pt x="0" y="189458"/>
                </a:lnTo>
                <a:lnTo>
                  <a:pt x="0" y="344665"/>
                </a:lnTo>
                <a:lnTo>
                  <a:pt x="47269" y="344665"/>
                </a:lnTo>
                <a:close/>
              </a:path>
              <a:path w="1983104" h="593090">
                <a:moveTo>
                  <a:pt x="1733296" y="344665"/>
                </a:moveTo>
                <a:lnTo>
                  <a:pt x="1733296" y="189458"/>
                </a:lnTo>
                <a:lnTo>
                  <a:pt x="1687029" y="189458"/>
                </a:lnTo>
                <a:lnTo>
                  <a:pt x="1687029" y="344665"/>
                </a:lnTo>
                <a:lnTo>
                  <a:pt x="1733296" y="344665"/>
                </a:lnTo>
                <a:close/>
              </a:path>
              <a:path w="1983104" h="593090">
                <a:moveTo>
                  <a:pt x="98221" y="592912"/>
                </a:moveTo>
                <a:lnTo>
                  <a:pt x="98221" y="564730"/>
                </a:lnTo>
                <a:lnTo>
                  <a:pt x="97205" y="537387"/>
                </a:lnTo>
                <a:lnTo>
                  <a:pt x="0" y="537387"/>
                </a:lnTo>
                <a:lnTo>
                  <a:pt x="0" y="592912"/>
                </a:lnTo>
                <a:lnTo>
                  <a:pt x="98221" y="592912"/>
                </a:lnTo>
                <a:close/>
              </a:path>
              <a:path w="1983104" h="593090">
                <a:moveTo>
                  <a:pt x="247573" y="592912"/>
                </a:moveTo>
                <a:lnTo>
                  <a:pt x="247624" y="567512"/>
                </a:lnTo>
                <a:lnTo>
                  <a:pt x="248666" y="542950"/>
                </a:lnTo>
                <a:lnTo>
                  <a:pt x="296633" y="542950"/>
                </a:lnTo>
                <a:lnTo>
                  <a:pt x="296633" y="444449"/>
                </a:lnTo>
                <a:lnTo>
                  <a:pt x="296633" y="438277"/>
                </a:lnTo>
                <a:lnTo>
                  <a:pt x="198996" y="438277"/>
                </a:lnTo>
                <a:lnTo>
                  <a:pt x="198996" y="394068"/>
                </a:lnTo>
                <a:lnTo>
                  <a:pt x="295986" y="394068"/>
                </a:lnTo>
                <a:lnTo>
                  <a:pt x="295986" y="339471"/>
                </a:lnTo>
                <a:lnTo>
                  <a:pt x="198704" y="339471"/>
                </a:lnTo>
                <a:lnTo>
                  <a:pt x="198704" y="295541"/>
                </a:lnTo>
                <a:lnTo>
                  <a:pt x="241122" y="295541"/>
                </a:lnTo>
                <a:lnTo>
                  <a:pt x="241122" y="338759"/>
                </a:lnTo>
                <a:lnTo>
                  <a:pt x="198704" y="339471"/>
                </a:lnTo>
                <a:lnTo>
                  <a:pt x="295986" y="339471"/>
                </a:lnTo>
                <a:lnTo>
                  <a:pt x="295986" y="295541"/>
                </a:lnTo>
                <a:lnTo>
                  <a:pt x="295986" y="288632"/>
                </a:lnTo>
                <a:lnTo>
                  <a:pt x="248119" y="288632"/>
                </a:lnTo>
                <a:lnTo>
                  <a:pt x="248119" y="245021"/>
                </a:lnTo>
                <a:lnTo>
                  <a:pt x="296633" y="245021"/>
                </a:lnTo>
                <a:lnTo>
                  <a:pt x="296633" y="138811"/>
                </a:lnTo>
                <a:lnTo>
                  <a:pt x="296633" y="0"/>
                </a:lnTo>
                <a:lnTo>
                  <a:pt x="241046" y="0"/>
                </a:lnTo>
                <a:lnTo>
                  <a:pt x="241046" y="39585"/>
                </a:lnTo>
                <a:lnTo>
                  <a:pt x="193167" y="41567"/>
                </a:lnTo>
                <a:lnTo>
                  <a:pt x="193167" y="94996"/>
                </a:lnTo>
                <a:lnTo>
                  <a:pt x="241122" y="94996"/>
                </a:lnTo>
                <a:lnTo>
                  <a:pt x="241122" y="138811"/>
                </a:lnTo>
                <a:lnTo>
                  <a:pt x="98221" y="138811"/>
                </a:lnTo>
                <a:lnTo>
                  <a:pt x="98221" y="97205"/>
                </a:lnTo>
                <a:lnTo>
                  <a:pt x="147091" y="95021"/>
                </a:lnTo>
                <a:lnTo>
                  <a:pt x="147091" y="0"/>
                </a:lnTo>
                <a:lnTo>
                  <a:pt x="41986" y="0"/>
                </a:lnTo>
                <a:lnTo>
                  <a:pt x="44538" y="47256"/>
                </a:lnTo>
                <a:lnTo>
                  <a:pt x="92049" y="47256"/>
                </a:lnTo>
                <a:lnTo>
                  <a:pt x="92049" y="90957"/>
                </a:lnTo>
                <a:lnTo>
                  <a:pt x="43751" y="90957"/>
                </a:lnTo>
                <a:lnTo>
                  <a:pt x="43751" y="146621"/>
                </a:lnTo>
                <a:lnTo>
                  <a:pt x="93675" y="146621"/>
                </a:lnTo>
                <a:lnTo>
                  <a:pt x="93675" y="195732"/>
                </a:lnTo>
                <a:lnTo>
                  <a:pt x="240919" y="195732"/>
                </a:lnTo>
                <a:lnTo>
                  <a:pt x="240919" y="240309"/>
                </a:lnTo>
                <a:lnTo>
                  <a:pt x="191566" y="240309"/>
                </a:lnTo>
                <a:lnTo>
                  <a:pt x="191566" y="290436"/>
                </a:lnTo>
                <a:lnTo>
                  <a:pt x="92684" y="290436"/>
                </a:lnTo>
                <a:lnTo>
                  <a:pt x="92735" y="318668"/>
                </a:lnTo>
                <a:lnTo>
                  <a:pt x="93675" y="345948"/>
                </a:lnTo>
                <a:lnTo>
                  <a:pt x="191579" y="345948"/>
                </a:lnTo>
                <a:lnTo>
                  <a:pt x="191579" y="389661"/>
                </a:lnTo>
                <a:lnTo>
                  <a:pt x="42214" y="389661"/>
                </a:lnTo>
                <a:lnTo>
                  <a:pt x="42214" y="439762"/>
                </a:lnTo>
                <a:lnTo>
                  <a:pt x="0" y="439762"/>
                </a:lnTo>
                <a:lnTo>
                  <a:pt x="0" y="493712"/>
                </a:lnTo>
                <a:lnTo>
                  <a:pt x="49085" y="493712"/>
                </a:lnTo>
                <a:lnTo>
                  <a:pt x="49085" y="444449"/>
                </a:lnTo>
                <a:lnTo>
                  <a:pt x="187909" y="444474"/>
                </a:lnTo>
                <a:lnTo>
                  <a:pt x="190296" y="445312"/>
                </a:lnTo>
                <a:lnTo>
                  <a:pt x="193217" y="448043"/>
                </a:lnTo>
                <a:lnTo>
                  <a:pt x="193217" y="494411"/>
                </a:lnTo>
                <a:lnTo>
                  <a:pt x="240919" y="494411"/>
                </a:lnTo>
                <a:lnTo>
                  <a:pt x="240919" y="539000"/>
                </a:lnTo>
                <a:lnTo>
                  <a:pt x="193548" y="539000"/>
                </a:lnTo>
                <a:lnTo>
                  <a:pt x="193548" y="592912"/>
                </a:lnTo>
                <a:lnTo>
                  <a:pt x="247573" y="592912"/>
                </a:lnTo>
                <a:close/>
              </a:path>
              <a:path w="1983104" h="593090">
                <a:moveTo>
                  <a:pt x="1784235" y="592912"/>
                </a:moveTo>
                <a:lnTo>
                  <a:pt x="1784235" y="564730"/>
                </a:lnTo>
                <a:lnTo>
                  <a:pt x="1783219" y="537387"/>
                </a:lnTo>
                <a:lnTo>
                  <a:pt x="1687029" y="537387"/>
                </a:lnTo>
                <a:lnTo>
                  <a:pt x="1687029" y="592912"/>
                </a:lnTo>
                <a:lnTo>
                  <a:pt x="1784235" y="592912"/>
                </a:lnTo>
                <a:close/>
              </a:path>
              <a:path w="1983104" h="593090">
                <a:moveTo>
                  <a:pt x="1933587" y="592912"/>
                </a:moveTo>
                <a:lnTo>
                  <a:pt x="1933663" y="567512"/>
                </a:lnTo>
                <a:lnTo>
                  <a:pt x="1934705" y="542950"/>
                </a:lnTo>
                <a:lnTo>
                  <a:pt x="1982647" y="542950"/>
                </a:lnTo>
                <a:lnTo>
                  <a:pt x="1982647" y="444449"/>
                </a:lnTo>
                <a:lnTo>
                  <a:pt x="1982647" y="438277"/>
                </a:lnTo>
                <a:lnTo>
                  <a:pt x="1885010" y="438277"/>
                </a:lnTo>
                <a:lnTo>
                  <a:pt x="1885010" y="394068"/>
                </a:lnTo>
                <a:lnTo>
                  <a:pt x="1982000" y="394068"/>
                </a:lnTo>
                <a:lnTo>
                  <a:pt x="1982000" y="339471"/>
                </a:lnTo>
                <a:lnTo>
                  <a:pt x="1884718" y="339471"/>
                </a:lnTo>
                <a:lnTo>
                  <a:pt x="1884718" y="295541"/>
                </a:lnTo>
                <a:lnTo>
                  <a:pt x="1927136" y="295541"/>
                </a:lnTo>
                <a:lnTo>
                  <a:pt x="1927136" y="338759"/>
                </a:lnTo>
                <a:lnTo>
                  <a:pt x="1884718" y="339471"/>
                </a:lnTo>
                <a:lnTo>
                  <a:pt x="1982000" y="339471"/>
                </a:lnTo>
                <a:lnTo>
                  <a:pt x="1982000" y="295541"/>
                </a:lnTo>
                <a:lnTo>
                  <a:pt x="1982000" y="288632"/>
                </a:lnTo>
                <a:lnTo>
                  <a:pt x="1934133" y="288632"/>
                </a:lnTo>
                <a:lnTo>
                  <a:pt x="1934133" y="245021"/>
                </a:lnTo>
                <a:lnTo>
                  <a:pt x="1982647" y="245021"/>
                </a:lnTo>
                <a:lnTo>
                  <a:pt x="1982647" y="138811"/>
                </a:lnTo>
                <a:lnTo>
                  <a:pt x="1982647" y="0"/>
                </a:lnTo>
                <a:lnTo>
                  <a:pt x="1927059" y="0"/>
                </a:lnTo>
                <a:lnTo>
                  <a:pt x="1927059" y="39585"/>
                </a:lnTo>
                <a:lnTo>
                  <a:pt x="1879180" y="41567"/>
                </a:lnTo>
                <a:lnTo>
                  <a:pt x="1879180" y="94996"/>
                </a:lnTo>
                <a:lnTo>
                  <a:pt x="1927136" y="94996"/>
                </a:lnTo>
                <a:lnTo>
                  <a:pt x="1927136" y="138811"/>
                </a:lnTo>
                <a:lnTo>
                  <a:pt x="1784235" y="138811"/>
                </a:lnTo>
                <a:lnTo>
                  <a:pt x="1784235" y="97205"/>
                </a:lnTo>
                <a:lnTo>
                  <a:pt x="1833105" y="95021"/>
                </a:lnTo>
                <a:lnTo>
                  <a:pt x="1833105" y="0"/>
                </a:lnTo>
                <a:lnTo>
                  <a:pt x="1728000" y="0"/>
                </a:lnTo>
                <a:lnTo>
                  <a:pt x="1730578" y="47256"/>
                </a:lnTo>
                <a:lnTo>
                  <a:pt x="1778063" y="47256"/>
                </a:lnTo>
                <a:lnTo>
                  <a:pt x="1778063" y="90957"/>
                </a:lnTo>
                <a:lnTo>
                  <a:pt x="1729740" y="90957"/>
                </a:lnTo>
                <a:lnTo>
                  <a:pt x="1729740" y="146621"/>
                </a:lnTo>
                <a:lnTo>
                  <a:pt x="1779714" y="146621"/>
                </a:lnTo>
                <a:lnTo>
                  <a:pt x="1779714" y="195732"/>
                </a:lnTo>
                <a:lnTo>
                  <a:pt x="1926932" y="195732"/>
                </a:lnTo>
                <a:lnTo>
                  <a:pt x="1926932" y="240309"/>
                </a:lnTo>
                <a:lnTo>
                  <a:pt x="1877580" y="240309"/>
                </a:lnTo>
                <a:lnTo>
                  <a:pt x="1877580" y="290436"/>
                </a:lnTo>
                <a:lnTo>
                  <a:pt x="1778698" y="290436"/>
                </a:lnTo>
                <a:lnTo>
                  <a:pt x="1778749" y="318668"/>
                </a:lnTo>
                <a:lnTo>
                  <a:pt x="1779714" y="345948"/>
                </a:lnTo>
                <a:lnTo>
                  <a:pt x="1877593" y="345948"/>
                </a:lnTo>
                <a:lnTo>
                  <a:pt x="1877593" y="389661"/>
                </a:lnTo>
                <a:lnTo>
                  <a:pt x="1728228" y="389661"/>
                </a:lnTo>
                <a:lnTo>
                  <a:pt x="1728228" y="439762"/>
                </a:lnTo>
                <a:lnTo>
                  <a:pt x="1687029" y="439762"/>
                </a:lnTo>
                <a:lnTo>
                  <a:pt x="1687029" y="493712"/>
                </a:lnTo>
                <a:lnTo>
                  <a:pt x="1735099" y="493712"/>
                </a:lnTo>
                <a:lnTo>
                  <a:pt x="1735099" y="444449"/>
                </a:lnTo>
                <a:lnTo>
                  <a:pt x="1873923" y="444474"/>
                </a:lnTo>
                <a:lnTo>
                  <a:pt x="1876310" y="445312"/>
                </a:lnTo>
                <a:lnTo>
                  <a:pt x="1879231" y="448043"/>
                </a:lnTo>
                <a:lnTo>
                  <a:pt x="1879231" y="494411"/>
                </a:lnTo>
                <a:lnTo>
                  <a:pt x="1926932" y="494411"/>
                </a:lnTo>
                <a:lnTo>
                  <a:pt x="1926932" y="539000"/>
                </a:lnTo>
                <a:lnTo>
                  <a:pt x="1879561" y="539000"/>
                </a:lnTo>
                <a:lnTo>
                  <a:pt x="1879561" y="592912"/>
                </a:lnTo>
                <a:lnTo>
                  <a:pt x="1933587" y="592912"/>
                </a:lnTo>
                <a:close/>
              </a:path>
            </a:pathLst>
          </a:custGeom>
          <a:solidFill>
            <a:srgbClr val="C9CD4B"/>
          </a:solidFill>
        </p:spPr>
        <p:txBody>
          <a:bodyPr wrap="square" lIns="0" tIns="0" rIns="0" bIns="0" rtlCol="0"/>
          <a:lstStyle/>
          <a:p>
            <a:endParaRPr sz="1522"/>
          </a:p>
        </p:txBody>
      </p:sp>
      <p:pic>
        <p:nvPicPr>
          <p:cNvPr id="21" name="bg object 21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943534" y="174707"/>
            <a:ext cx="396182" cy="152449"/>
          </a:xfrm>
          <a:prstGeom prst="rect">
            <a:avLst/>
          </a:prstGeom>
        </p:spPr>
      </p:pic>
      <p:pic>
        <p:nvPicPr>
          <p:cNvPr id="22" name="bg object 22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5415243" y="173231"/>
            <a:ext cx="399874" cy="153924"/>
          </a:xfrm>
          <a:prstGeom prst="rect">
            <a:avLst/>
          </a:prstGeom>
        </p:spPr>
      </p:pic>
      <p:pic>
        <p:nvPicPr>
          <p:cNvPr id="23" name="bg object 23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5877766" y="173973"/>
            <a:ext cx="412737" cy="153178"/>
          </a:xfrm>
          <a:prstGeom prst="rect">
            <a:avLst/>
          </a:prstGeom>
        </p:spPr>
      </p:pic>
      <p:pic>
        <p:nvPicPr>
          <p:cNvPr id="24" name="bg object 24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6349471" y="173970"/>
            <a:ext cx="412737" cy="153187"/>
          </a:xfrm>
          <a:prstGeom prst="rect">
            <a:avLst/>
          </a:prstGeom>
        </p:spPr>
      </p:pic>
      <p:sp>
        <p:nvSpPr>
          <p:cNvPr id="25" name="bg object 25"/>
          <p:cNvSpPr/>
          <p:nvPr/>
        </p:nvSpPr>
        <p:spPr>
          <a:xfrm>
            <a:off x="4949082" y="370482"/>
            <a:ext cx="1813817" cy="210002"/>
          </a:xfrm>
          <a:custGeom>
            <a:avLst/>
            <a:gdLst/>
            <a:ahLst/>
            <a:cxnLst/>
            <a:rect l="l" t="t" r="r" b="b"/>
            <a:pathLst>
              <a:path w="1047750" h="303530">
                <a:moveTo>
                  <a:pt x="1028814" y="79019"/>
                </a:moveTo>
                <a:lnTo>
                  <a:pt x="1046022" y="47421"/>
                </a:lnTo>
                <a:lnTo>
                  <a:pt x="1023061" y="1435"/>
                </a:lnTo>
                <a:lnTo>
                  <a:pt x="1004379" y="33032"/>
                </a:lnTo>
                <a:lnTo>
                  <a:pt x="1028814" y="79019"/>
                </a:lnTo>
                <a:close/>
              </a:path>
              <a:path w="1047750" h="303530">
                <a:moveTo>
                  <a:pt x="671029" y="86169"/>
                </a:moveTo>
                <a:lnTo>
                  <a:pt x="671029" y="48844"/>
                </a:lnTo>
                <a:lnTo>
                  <a:pt x="671029" y="17246"/>
                </a:lnTo>
                <a:lnTo>
                  <a:pt x="546023" y="17246"/>
                </a:lnTo>
                <a:lnTo>
                  <a:pt x="540270" y="0"/>
                </a:lnTo>
                <a:lnTo>
                  <a:pt x="501472" y="5727"/>
                </a:lnTo>
                <a:lnTo>
                  <a:pt x="507225" y="17246"/>
                </a:lnTo>
                <a:lnTo>
                  <a:pt x="366407" y="17246"/>
                </a:lnTo>
                <a:lnTo>
                  <a:pt x="366407" y="86169"/>
                </a:lnTo>
                <a:lnTo>
                  <a:pt x="400888" y="86169"/>
                </a:lnTo>
                <a:lnTo>
                  <a:pt x="400888" y="48844"/>
                </a:lnTo>
                <a:lnTo>
                  <a:pt x="635088" y="48844"/>
                </a:lnTo>
                <a:lnTo>
                  <a:pt x="635088" y="86169"/>
                </a:lnTo>
                <a:lnTo>
                  <a:pt x="671029" y="86169"/>
                </a:lnTo>
                <a:close/>
              </a:path>
              <a:path w="1047750" h="303530">
                <a:moveTo>
                  <a:pt x="523024" y="135064"/>
                </a:moveTo>
                <a:lnTo>
                  <a:pt x="543140" y="112039"/>
                </a:lnTo>
                <a:lnTo>
                  <a:pt x="441121" y="73279"/>
                </a:lnTo>
                <a:lnTo>
                  <a:pt x="421005" y="94830"/>
                </a:lnTo>
                <a:lnTo>
                  <a:pt x="523024" y="135064"/>
                </a:lnTo>
                <a:close/>
              </a:path>
              <a:path w="1047750" h="303530">
                <a:moveTo>
                  <a:pt x="466991" y="175298"/>
                </a:moveTo>
                <a:lnTo>
                  <a:pt x="488543" y="153746"/>
                </a:lnTo>
                <a:lnTo>
                  <a:pt x="386524" y="116382"/>
                </a:lnTo>
                <a:lnTo>
                  <a:pt x="364972" y="139382"/>
                </a:lnTo>
                <a:lnTo>
                  <a:pt x="466991" y="175298"/>
                </a:lnTo>
                <a:close/>
              </a:path>
              <a:path w="1047750" h="303530">
                <a:moveTo>
                  <a:pt x="214083" y="224129"/>
                </a:moveTo>
                <a:lnTo>
                  <a:pt x="214083" y="192506"/>
                </a:lnTo>
                <a:lnTo>
                  <a:pt x="0" y="192506"/>
                </a:lnTo>
                <a:lnTo>
                  <a:pt x="0" y="224129"/>
                </a:lnTo>
                <a:lnTo>
                  <a:pt x="214083" y="224129"/>
                </a:lnTo>
                <a:close/>
              </a:path>
              <a:path w="1047750" h="303530">
                <a:moveTo>
                  <a:pt x="738543" y="303161"/>
                </a:moveTo>
                <a:lnTo>
                  <a:pt x="870737" y="284505"/>
                </a:lnTo>
                <a:lnTo>
                  <a:pt x="867130" y="277279"/>
                </a:lnTo>
                <a:lnTo>
                  <a:pt x="864997" y="272999"/>
                </a:lnTo>
                <a:lnTo>
                  <a:pt x="857808" y="258635"/>
                </a:lnTo>
                <a:lnTo>
                  <a:pt x="836256" y="261924"/>
                </a:lnTo>
                <a:lnTo>
                  <a:pt x="836256" y="196811"/>
                </a:lnTo>
                <a:lnTo>
                  <a:pt x="867879" y="196811"/>
                </a:lnTo>
                <a:lnTo>
                  <a:pt x="867879" y="166649"/>
                </a:lnTo>
                <a:lnTo>
                  <a:pt x="836256" y="166649"/>
                </a:lnTo>
                <a:lnTo>
                  <a:pt x="836256" y="132181"/>
                </a:lnTo>
                <a:lnTo>
                  <a:pt x="867879" y="132181"/>
                </a:lnTo>
                <a:lnTo>
                  <a:pt x="867879" y="102019"/>
                </a:lnTo>
                <a:lnTo>
                  <a:pt x="831938" y="102019"/>
                </a:lnTo>
                <a:lnTo>
                  <a:pt x="770178" y="102019"/>
                </a:lnTo>
                <a:lnTo>
                  <a:pt x="770178" y="45961"/>
                </a:lnTo>
                <a:lnTo>
                  <a:pt x="831938" y="45961"/>
                </a:lnTo>
                <a:lnTo>
                  <a:pt x="831938" y="102019"/>
                </a:lnTo>
                <a:lnTo>
                  <a:pt x="867879" y="102019"/>
                </a:lnTo>
                <a:lnTo>
                  <a:pt x="867879" y="45961"/>
                </a:lnTo>
                <a:lnTo>
                  <a:pt x="867879" y="14325"/>
                </a:lnTo>
                <a:lnTo>
                  <a:pt x="735672" y="14325"/>
                </a:lnTo>
                <a:lnTo>
                  <a:pt x="735672" y="132181"/>
                </a:lnTo>
                <a:lnTo>
                  <a:pt x="801776" y="132181"/>
                </a:lnTo>
                <a:lnTo>
                  <a:pt x="801776" y="267169"/>
                </a:lnTo>
                <a:lnTo>
                  <a:pt x="773023" y="271538"/>
                </a:lnTo>
                <a:lnTo>
                  <a:pt x="773023" y="150825"/>
                </a:lnTo>
                <a:lnTo>
                  <a:pt x="738543" y="150825"/>
                </a:lnTo>
                <a:lnTo>
                  <a:pt x="738543" y="276796"/>
                </a:lnTo>
                <a:lnTo>
                  <a:pt x="725627" y="278752"/>
                </a:lnTo>
                <a:lnTo>
                  <a:pt x="738543" y="303161"/>
                </a:lnTo>
                <a:close/>
              </a:path>
              <a:path w="1047750" h="303530">
                <a:moveTo>
                  <a:pt x="1018743" y="303161"/>
                </a:moveTo>
                <a:lnTo>
                  <a:pt x="1044613" y="284505"/>
                </a:lnTo>
                <a:lnTo>
                  <a:pt x="977976" y="237693"/>
                </a:lnTo>
                <a:lnTo>
                  <a:pt x="1047496" y="173850"/>
                </a:lnTo>
                <a:lnTo>
                  <a:pt x="1020178" y="158051"/>
                </a:lnTo>
                <a:lnTo>
                  <a:pt x="962291" y="210680"/>
                </a:lnTo>
                <a:lnTo>
                  <a:pt x="960551" y="144094"/>
                </a:lnTo>
                <a:lnTo>
                  <a:pt x="1038860" y="126428"/>
                </a:lnTo>
                <a:lnTo>
                  <a:pt x="1027353" y="99136"/>
                </a:lnTo>
                <a:lnTo>
                  <a:pt x="959764" y="114376"/>
                </a:lnTo>
                <a:lnTo>
                  <a:pt x="958240" y="55905"/>
                </a:lnTo>
                <a:lnTo>
                  <a:pt x="994308" y="51714"/>
                </a:lnTo>
                <a:lnTo>
                  <a:pt x="985672" y="24396"/>
                </a:lnTo>
                <a:lnTo>
                  <a:pt x="957503" y="27673"/>
                </a:lnTo>
                <a:lnTo>
                  <a:pt x="956957" y="7162"/>
                </a:lnTo>
                <a:lnTo>
                  <a:pt x="922477" y="11480"/>
                </a:lnTo>
                <a:lnTo>
                  <a:pt x="923112" y="31673"/>
                </a:lnTo>
                <a:lnTo>
                  <a:pt x="886536" y="35915"/>
                </a:lnTo>
                <a:lnTo>
                  <a:pt x="895159" y="63220"/>
                </a:lnTo>
                <a:lnTo>
                  <a:pt x="923975" y="59880"/>
                </a:lnTo>
                <a:lnTo>
                  <a:pt x="925906" y="122021"/>
                </a:lnTo>
                <a:lnTo>
                  <a:pt x="880808" y="132181"/>
                </a:lnTo>
                <a:lnTo>
                  <a:pt x="892289" y="159486"/>
                </a:lnTo>
                <a:lnTo>
                  <a:pt x="926820" y="151701"/>
                </a:lnTo>
                <a:lnTo>
                  <a:pt x="929563" y="240423"/>
                </a:lnTo>
                <a:lnTo>
                  <a:pt x="877925" y="287350"/>
                </a:lnTo>
                <a:lnTo>
                  <a:pt x="906678" y="303161"/>
                </a:lnTo>
                <a:lnTo>
                  <a:pt x="954239" y="259499"/>
                </a:lnTo>
                <a:lnTo>
                  <a:pt x="1018743" y="303161"/>
                </a:lnTo>
                <a:close/>
              </a:path>
              <a:path w="1047750" h="303530">
                <a:moveTo>
                  <a:pt x="285953" y="303174"/>
                </a:moveTo>
                <a:lnTo>
                  <a:pt x="298869" y="112039"/>
                </a:lnTo>
                <a:lnTo>
                  <a:pt x="44551" y="112039"/>
                </a:lnTo>
                <a:lnTo>
                  <a:pt x="53162" y="58902"/>
                </a:lnTo>
                <a:lnTo>
                  <a:pt x="297434" y="58902"/>
                </a:lnTo>
                <a:lnTo>
                  <a:pt x="297434" y="25831"/>
                </a:lnTo>
                <a:lnTo>
                  <a:pt x="58521" y="25831"/>
                </a:lnTo>
                <a:lnTo>
                  <a:pt x="61785" y="5727"/>
                </a:lnTo>
                <a:lnTo>
                  <a:pt x="25869" y="2870"/>
                </a:lnTo>
                <a:lnTo>
                  <a:pt x="5753" y="143662"/>
                </a:lnTo>
                <a:lnTo>
                  <a:pt x="261518" y="143662"/>
                </a:lnTo>
                <a:lnTo>
                  <a:pt x="251472" y="271551"/>
                </a:lnTo>
                <a:lnTo>
                  <a:pt x="150888" y="271551"/>
                </a:lnTo>
                <a:lnTo>
                  <a:pt x="150888" y="303174"/>
                </a:lnTo>
                <a:lnTo>
                  <a:pt x="285953" y="303174"/>
                </a:lnTo>
                <a:close/>
              </a:path>
              <a:path w="1047750" h="303530">
                <a:moveTo>
                  <a:pt x="653770" y="303187"/>
                </a:moveTo>
                <a:lnTo>
                  <a:pt x="673887" y="278726"/>
                </a:lnTo>
                <a:lnTo>
                  <a:pt x="643737" y="264401"/>
                </a:lnTo>
                <a:lnTo>
                  <a:pt x="586257" y="237083"/>
                </a:lnTo>
                <a:lnTo>
                  <a:pt x="586257" y="221284"/>
                </a:lnTo>
                <a:lnTo>
                  <a:pt x="668159" y="221284"/>
                </a:lnTo>
                <a:lnTo>
                  <a:pt x="668159" y="189661"/>
                </a:lnTo>
                <a:lnTo>
                  <a:pt x="587692" y="189661"/>
                </a:lnTo>
                <a:lnTo>
                  <a:pt x="587692" y="86169"/>
                </a:lnTo>
                <a:lnTo>
                  <a:pt x="551776" y="86169"/>
                </a:lnTo>
                <a:lnTo>
                  <a:pt x="551776" y="189661"/>
                </a:lnTo>
                <a:lnTo>
                  <a:pt x="367842" y="189661"/>
                </a:lnTo>
                <a:lnTo>
                  <a:pt x="367842" y="221284"/>
                </a:lnTo>
                <a:lnTo>
                  <a:pt x="550341" y="221284"/>
                </a:lnTo>
                <a:lnTo>
                  <a:pt x="550341" y="235648"/>
                </a:lnTo>
                <a:lnTo>
                  <a:pt x="364972" y="275882"/>
                </a:lnTo>
                <a:lnTo>
                  <a:pt x="377888" y="303187"/>
                </a:lnTo>
                <a:lnTo>
                  <a:pt x="564692" y="264401"/>
                </a:lnTo>
                <a:lnTo>
                  <a:pt x="653770" y="303187"/>
                </a:lnTo>
                <a:close/>
              </a:path>
            </a:pathLst>
          </a:custGeom>
          <a:solidFill>
            <a:srgbClr val="C9CD4B"/>
          </a:solidFill>
        </p:spPr>
        <p:txBody>
          <a:bodyPr wrap="square" lIns="0" tIns="0" rIns="0" bIns="0" rtlCol="0"/>
          <a:lstStyle/>
          <a:p>
            <a:endParaRPr sz="1522"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4429755" y="715539"/>
            <a:ext cx="2671970" cy="689741"/>
          </a:xfrm>
        </p:spPr>
        <p:txBody>
          <a:bodyPr lIns="0" tIns="0" rIns="0" bIns="0"/>
          <a:lstStyle>
            <a:lvl1pPr>
              <a:defRPr sz="4482" b="0" i="0">
                <a:solidFill>
                  <a:schemeClr val="bg1"/>
                </a:solidFill>
                <a:latin typeface="方正粗雅宋_GBK"/>
                <a:cs typeface="方正粗雅宋_GBK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8/3/2022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8/3/2022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4429755" y="715538"/>
            <a:ext cx="2671970" cy="81560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5300" b="0" i="0">
                <a:solidFill>
                  <a:schemeClr val="bg1"/>
                </a:solidFill>
                <a:latin typeface="方正粗雅宋_GBK"/>
                <a:cs typeface="方正粗雅宋_GBK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576577" y="1490443"/>
            <a:ext cx="10378333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920703" y="6026565"/>
            <a:ext cx="3690074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576573" y="6026565"/>
            <a:ext cx="265224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8/3/2022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8302666" y="6026565"/>
            <a:ext cx="265224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386611">
        <a:defRPr>
          <a:latin typeface="+mn-lt"/>
          <a:ea typeface="+mn-ea"/>
          <a:cs typeface="+mn-cs"/>
        </a:defRPr>
      </a:lvl2pPr>
      <a:lvl3pPr marL="773222">
        <a:defRPr>
          <a:latin typeface="+mn-lt"/>
          <a:ea typeface="+mn-ea"/>
          <a:cs typeface="+mn-cs"/>
        </a:defRPr>
      </a:lvl3pPr>
      <a:lvl4pPr marL="1159833">
        <a:defRPr>
          <a:latin typeface="+mn-lt"/>
          <a:ea typeface="+mn-ea"/>
          <a:cs typeface="+mn-cs"/>
        </a:defRPr>
      </a:lvl4pPr>
      <a:lvl5pPr marL="1546443">
        <a:defRPr>
          <a:latin typeface="+mn-lt"/>
          <a:ea typeface="+mn-ea"/>
          <a:cs typeface="+mn-cs"/>
        </a:defRPr>
      </a:lvl5pPr>
      <a:lvl6pPr marL="1933054">
        <a:defRPr>
          <a:latin typeface="+mn-lt"/>
          <a:ea typeface="+mn-ea"/>
          <a:cs typeface="+mn-cs"/>
        </a:defRPr>
      </a:lvl6pPr>
      <a:lvl7pPr marL="2319665">
        <a:defRPr>
          <a:latin typeface="+mn-lt"/>
          <a:ea typeface="+mn-ea"/>
          <a:cs typeface="+mn-cs"/>
        </a:defRPr>
      </a:lvl7pPr>
      <a:lvl8pPr marL="2706276">
        <a:defRPr>
          <a:latin typeface="+mn-lt"/>
          <a:ea typeface="+mn-ea"/>
          <a:cs typeface="+mn-cs"/>
        </a:defRPr>
      </a:lvl8pPr>
      <a:lvl9pPr marL="3092888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386611">
        <a:defRPr>
          <a:latin typeface="+mn-lt"/>
          <a:ea typeface="+mn-ea"/>
          <a:cs typeface="+mn-cs"/>
        </a:defRPr>
      </a:lvl2pPr>
      <a:lvl3pPr marL="773222">
        <a:defRPr>
          <a:latin typeface="+mn-lt"/>
          <a:ea typeface="+mn-ea"/>
          <a:cs typeface="+mn-cs"/>
        </a:defRPr>
      </a:lvl3pPr>
      <a:lvl4pPr marL="1159833">
        <a:defRPr>
          <a:latin typeface="+mn-lt"/>
          <a:ea typeface="+mn-ea"/>
          <a:cs typeface="+mn-cs"/>
        </a:defRPr>
      </a:lvl4pPr>
      <a:lvl5pPr marL="1546443">
        <a:defRPr>
          <a:latin typeface="+mn-lt"/>
          <a:ea typeface="+mn-ea"/>
          <a:cs typeface="+mn-cs"/>
        </a:defRPr>
      </a:lvl5pPr>
      <a:lvl6pPr marL="1933054">
        <a:defRPr>
          <a:latin typeface="+mn-lt"/>
          <a:ea typeface="+mn-ea"/>
          <a:cs typeface="+mn-cs"/>
        </a:defRPr>
      </a:lvl6pPr>
      <a:lvl7pPr marL="2319665">
        <a:defRPr>
          <a:latin typeface="+mn-lt"/>
          <a:ea typeface="+mn-ea"/>
          <a:cs typeface="+mn-cs"/>
        </a:defRPr>
      </a:lvl7pPr>
      <a:lvl8pPr marL="2706276">
        <a:defRPr>
          <a:latin typeface="+mn-lt"/>
          <a:ea typeface="+mn-ea"/>
          <a:cs typeface="+mn-cs"/>
        </a:defRPr>
      </a:lvl8pPr>
      <a:lvl9pPr marL="3092888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svg"/><Relationship Id="rId3" Type="http://schemas.openxmlformats.org/officeDocument/2006/relationships/image" Target="../media/image6.svg"/><Relationship Id="rId7" Type="http://schemas.openxmlformats.org/officeDocument/2006/relationships/image" Target="../media/image1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9.sv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g"/><Relationship Id="rId2" Type="http://schemas.openxmlformats.org/officeDocument/2006/relationships/image" Target="../media/image48.jp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51.jpg"/><Relationship Id="rId4" Type="http://schemas.openxmlformats.org/officeDocument/2006/relationships/image" Target="../media/image50.jpg"/></Relationships>
</file>

<file path=ppt/slides/_rels/slide10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2.jpg"/><Relationship Id="rId2" Type="http://schemas.openxmlformats.org/officeDocument/2006/relationships/image" Target="../media/image401.jp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403.jpg"/></Relationships>
</file>

<file path=ppt/slides/_rels/slide10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5.jpg"/><Relationship Id="rId2" Type="http://schemas.openxmlformats.org/officeDocument/2006/relationships/image" Target="../media/image404.jp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407.jpg"/><Relationship Id="rId4" Type="http://schemas.openxmlformats.org/officeDocument/2006/relationships/image" Target="../media/image406.jpg"/></Relationships>
</file>

<file path=ppt/slides/_rels/slide10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9.jpg"/><Relationship Id="rId2" Type="http://schemas.openxmlformats.org/officeDocument/2006/relationships/image" Target="../media/image408.jp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411.jpg"/><Relationship Id="rId4" Type="http://schemas.openxmlformats.org/officeDocument/2006/relationships/image" Target="../media/image410.jpg"/></Relationships>
</file>

<file path=ppt/slides/_rels/slide10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3.jpg"/><Relationship Id="rId2" Type="http://schemas.openxmlformats.org/officeDocument/2006/relationships/image" Target="../media/image412.jp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415.jpg"/><Relationship Id="rId4" Type="http://schemas.openxmlformats.org/officeDocument/2006/relationships/image" Target="../media/image414.jpg"/></Relationships>
</file>

<file path=ppt/slides/_rels/slide10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5.xml"/></Relationships>
</file>

<file path=ppt/slides/_rels/slide10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7.jpg"/><Relationship Id="rId2" Type="http://schemas.openxmlformats.org/officeDocument/2006/relationships/image" Target="../media/image416.jp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418.jpg"/></Relationships>
</file>

<file path=ppt/slides/_rels/slide10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0.jpg"/><Relationship Id="rId2" Type="http://schemas.openxmlformats.org/officeDocument/2006/relationships/image" Target="../media/image419.jp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421.jpg"/></Relationships>
</file>

<file path=ppt/slides/_rels/slide10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3.jpg"/><Relationship Id="rId2" Type="http://schemas.openxmlformats.org/officeDocument/2006/relationships/image" Target="../media/image422.jp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426.jpg"/><Relationship Id="rId5" Type="http://schemas.openxmlformats.org/officeDocument/2006/relationships/image" Target="../media/image425.jpg"/><Relationship Id="rId4" Type="http://schemas.openxmlformats.org/officeDocument/2006/relationships/image" Target="../media/image424.jpg"/></Relationships>
</file>

<file path=ppt/slides/_rels/slide10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8.jpg"/><Relationship Id="rId2" Type="http://schemas.openxmlformats.org/officeDocument/2006/relationships/image" Target="../media/image427.jpg"/><Relationship Id="rId1" Type="http://schemas.openxmlformats.org/officeDocument/2006/relationships/slideLayout" Target="../slideLayouts/slideLayout5.xml"/></Relationships>
</file>

<file path=ppt/slides/_rels/slide10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0.jpg"/><Relationship Id="rId2" Type="http://schemas.openxmlformats.org/officeDocument/2006/relationships/image" Target="../media/image429.jp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433.jpg"/><Relationship Id="rId5" Type="http://schemas.openxmlformats.org/officeDocument/2006/relationships/image" Target="../media/image432.png"/><Relationship Id="rId4" Type="http://schemas.openxmlformats.org/officeDocument/2006/relationships/image" Target="../media/image431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54.jpg"/><Relationship Id="rId4" Type="http://schemas.openxmlformats.org/officeDocument/2006/relationships/image" Target="../media/image53.jpg"/></Relationships>
</file>

<file path=ppt/slides/_rels/slide1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5.jpg"/><Relationship Id="rId2" Type="http://schemas.openxmlformats.org/officeDocument/2006/relationships/image" Target="../media/image434.jp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437.jpg"/><Relationship Id="rId4" Type="http://schemas.openxmlformats.org/officeDocument/2006/relationships/image" Target="../media/image436.jpg"/></Relationships>
</file>

<file path=ppt/slides/_rels/slide1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9.jpg"/><Relationship Id="rId2" Type="http://schemas.openxmlformats.org/officeDocument/2006/relationships/image" Target="../media/image438.jp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441.jpg"/><Relationship Id="rId4" Type="http://schemas.openxmlformats.org/officeDocument/2006/relationships/image" Target="../media/image440.jpg"/></Relationships>
</file>

<file path=ppt/slides/_rels/slide1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3.jpg"/><Relationship Id="rId2" Type="http://schemas.openxmlformats.org/officeDocument/2006/relationships/image" Target="../media/image442.jp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445.jpg"/><Relationship Id="rId4" Type="http://schemas.openxmlformats.org/officeDocument/2006/relationships/image" Target="../media/image444.jpg"/></Relationships>
</file>

<file path=ppt/slides/_rels/slide1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7.jpg"/><Relationship Id="rId2" Type="http://schemas.openxmlformats.org/officeDocument/2006/relationships/image" Target="../media/image446.jp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448.jpg"/></Relationships>
</file>

<file path=ppt/slides/_rels/slide1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0.jpg"/><Relationship Id="rId2" Type="http://schemas.openxmlformats.org/officeDocument/2006/relationships/image" Target="../media/image449.jp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452.jpg"/><Relationship Id="rId4" Type="http://schemas.openxmlformats.org/officeDocument/2006/relationships/image" Target="../media/image451.jpg"/></Relationships>
</file>

<file path=ppt/slides/_rels/slide1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4.jpg"/><Relationship Id="rId2" Type="http://schemas.openxmlformats.org/officeDocument/2006/relationships/image" Target="../media/image453.jp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456.jpg"/><Relationship Id="rId4" Type="http://schemas.openxmlformats.org/officeDocument/2006/relationships/image" Target="../media/image455.jpg"/></Relationships>
</file>

<file path=ppt/slides/_rels/slide1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8.jpg"/><Relationship Id="rId7" Type="http://schemas.openxmlformats.org/officeDocument/2006/relationships/image" Target="../media/image462.jpg"/><Relationship Id="rId2" Type="http://schemas.openxmlformats.org/officeDocument/2006/relationships/image" Target="../media/image457.jp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461.jpg"/><Relationship Id="rId5" Type="http://schemas.openxmlformats.org/officeDocument/2006/relationships/image" Target="../media/image460.jpg"/><Relationship Id="rId4" Type="http://schemas.openxmlformats.org/officeDocument/2006/relationships/image" Target="../media/image459.jpg"/></Relationships>
</file>

<file path=ppt/slides/_rels/slide1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4.jpg"/><Relationship Id="rId2" Type="http://schemas.openxmlformats.org/officeDocument/2006/relationships/image" Target="../media/image463.jp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467.png"/><Relationship Id="rId5" Type="http://schemas.openxmlformats.org/officeDocument/2006/relationships/image" Target="../media/image466.jpg"/><Relationship Id="rId4" Type="http://schemas.openxmlformats.org/officeDocument/2006/relationships/image" Target="../media/image465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g"/><Relationship Id="rId2" Type="http://schemas.openxmlformats.org/officeDocument/2006/relationships/image" Target="../media/image55.jp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58.jpg"/><Relationship Id="rId4" Type="http://schemas.openxmlformats.org/officeDocument/2006/relationships/image" Target="../media/image57.jp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5.jpg"/><Relationship Id="rId3" Type="http://schemas.openxmlformats.org/officeDocument/2006/relationships/image" Target="../media/image60.jpg"/><Relationship Id="rId7" Type="http://schemas.openxmlformats.org/officeDocument/2006/relationships/image" Target="../media/image64.png"/><Relationship Id="rId2" Type="http://schemas.openxmlformats.org/officeDocument/2006/relationships/image" Target="../media/image59.jp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63.jpg"/><Relationship Id="rId5" Type="http://schemas.openxmlformats.org/officeDocument/2006/relationships/image" Target="../media/image62.jpg"/><Relationship Id="rId4" Type="http://schemas.openxmlformats.org/officeDocument/2006/relationships/image" Target="../media/image61.jp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2.jpg"/><Relationship Id="rId3" Type="http://schemas.openxmlformats.org/officeDocument/2006/relationships/image" Target="../media/image67.jpg"/><Relationship Id="rId7" Type="http://schemas.openxmlformats.org/officeDocument/2006/relationships/image" Target="../media/image71.jpg"/><Relationship Id="rId2" Type="http://schemas.openxmlformats.org/officeDocument/2006/relationships/image" Target="../media/image66.jp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70.jpg"/><Relationship Id="rId5" Type="http://schemas.openxmlformats.org/officeDocument/2006/relationships/image" Target="../media/image69.jpg"/><Relationship Id="rId4" Type="http://schemas.openxmlformats.org/officeDocument/2006/relationships/image" Target="../media/image68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jpg"/><Relationship Id="rId2" Type="http://schemas.openxmlformats.org/officeDocument/2006/relationships/image" Target="../media/image73.jpg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jpg"/><Relationship Id="rId2" Type="http://schemas.openxmlformats.org/officeDocument/2006/relationships/image" Target="../media/image75.jp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77.jp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jpg"/><Relationship Id="rId7" Type="http://schemas.openxmlformats.org/officeDocument/2006/relationships/image" Target="../media/image83.jpg"/><Relationship Id="rId2" Type="http://schemas.openxmlformats.org/officeDocument/2006/relationships/image" Target="../media/image78.jp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82.jpg"/><Relationship Id="rId5" Type="http://schemas.openxmlformats.org/officeDocument/2006/relationships/image" Target="../media/image81.jpg"/><Relationship Id="rId4" Type="http://schemas.openxmlformats.org/officeDocument/2006/relationships/image" Target="../media/image80.jp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87.jpg"/><Relationship Id="rId5" Type="http://schemas.openxmlformats.org/officeDocument/2006/relationships/image" Target="../media/image86.jpg"/><Relationship Id="rId4" Type="http://schemas.openxmlformats.org/officeDocument/2006/relationships/image" Target="../media/image85.jp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94.png"/><Relationship Id="rId3" Type="http://schemas.openxmlformats.org/officeDocument/2006/relationships/image" Target="../media/image89.jpg"/><Relationship Id="rId7" Type="http://schemas.openxmlformats.org/officeDocument/2006/relationships/image" Target="../media/image93.jpg"/><Relationship Id="rId2" Type="http://schemas.openxmlformats.org/officeDocument/2006/relationships/image" Target="../media/image88.jp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92.jpg"/><Relationship Id="rId5" Type="http://schemas.openxmlformats.org/officeDocument/2006/relationships/image" Target="../media/image91.jpg"/><Relationship Id="rId4" Type="http://schemas.openxmlformats.org/officeDocument/2006/relationships/image" Target="../media/image90.jpg"/><Relationship Id="rId9" Type="http://schemas.openxmlformats.org/officeDocument/2006/relationships/image" Target="../media/image9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jpg"/><Relationship Id="rId2" Type="http://schemas.openxmlformats.org/officeDocument/2006/relationships/image" Target="../media/image96.jp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99.jpg"/><Relationship Id="rId4" Type="http://schemas.openxmlformats.org/officeDocument/2006/relationships/image" Target="../media/image98.jp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1.jpg"/><Relationship Id="rId2" Type="http://schemas.openxmlformats.org/officeDocument/2006/relationships/image" Target="../media/image100.jp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03.jpg"/><Relationship Id="rId4" Type="http://schemas.openxmlformats.org/officeDocument/2006/relationships/image" Target="../media/image102.jp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4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07.jpg"/><Relationship Id="rId5" Type="http://schemas.openxmlformats.org/officeDocument/2006/relationships/image" Target="../media/image106.jpg"/><Relationship Id="rId4" Type="http://schemas.openxmlformats.org/officeDocument/2006/relationships/image" Target="../media/image105.jp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9.jpg"/><Relationship Id="rId2" Type="http://schemas.openxmlformats.org/officeDocument/2006/relationships/image" Target="../media/image108.jpg"/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1.jpg"/><Relationship Id="rId2" Type="http://schemas.openxmlformats.org/officeDocument/2006/relationships/image" Target="../media/image110.jp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13.jpg"/><Relationship Id="rId4" Type="http://schemas.openxmlformats.org/officeDocument/2006/relationships/image" Target="../media/image112.jp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5.jpg"/><Relationship Id="rId7" Type="http://schemas.openxmlformats.org/officeDocument/2006/relationships/image" Target="../media/image119.jpg"/><Relationship Id="rId2" Type="http://schemas.openxmlformats.org/officeDocument/2006/relationships/image" Target="../media/image114.jp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18.jpg"/><Relationship Id="rId5" Type="http://schemas.openxmlformats.org/officeDocument/2006/relationships/image" Target="../media/image117.jpg"/><Relationship Id="rId4" Type="http://schemas.openxmlformats.org/officeDocument/2006/relationships/image" Target="../media/image116.jp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1.jpg"/><Relationship Id="rId2" Type="http://schemas.openxmlformats.org/officeDocument/2006/relationships/image" Target="../media/image120.jp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23.png"/><Relationship Id="rId4" Type="http://schemas.openxmlformats.org/officeDocument/2006/relationships/image" Target="../media/image122.jp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0.jpg"/><Relationship Id="rId3" Type="http://schemas.openxmlformats.org/officeDocument/2006/relationships/image" Target="../media/image125.jpg"/><Relationship Id="rId7" Type="http://schemas.openxmlformats.org/officeDocument/2006/relationships/image" Target="../media/image129.jpg"/><Relationship Id="rId2" Type="http://schemas.openxmlformats.org/officeDocument/2006/relationships/image" Target="../media/image124.jp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28.jpg"/><Relationship Id="rId5" Type="http://schemas.openxmlformats.org/officeDocument/2006/relationships/image" Target="../media/image127.jpg"/><Relationship Id="rId4" Type="http://schemas.openxmlformats.org/officeDocument/2006/relationships/image" Target="../media/image126.jpg"/><Relationship Id="rId9" Type="http://schemas.openxmlformats.org/officeDocument/2006/relationships/image" Target="../media/image131.jp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7.jpg"/><Relationship Id="rId3" Type="http://schemas.openxmlformats.org/officeDocument/2006/relationships/image" Target="../media/image132.jpg"/><Relationship Id="rId7" Type="http://schemas.openxmlformats.org/officeDocument/2006/relationships/image" Target="../media/image136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35.jpg"/><Relationship Id="rId5" Type="http://schemas.openxmlformats.org/officeDocument/2006/relationships/image" Target="../media/image134.jpg"/><Relationship Id="rId4" Type="http://schemas.openxmlformats.org/officeDocument/2006/relationships/image" Target="../media/image133.jp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jpg"/><Relationship Id="rId3" Type="http://schemas.openxmlformats.org/officeDocument/2006/relationships/image" Target="../media/image14.jpg"/><Relationship Id="rId7" Type="http://schemas.openxmlformats.org/officeDocument/2006/relationships/image" Target="../media/image18.jp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7.jpg"/><Relationship Id="rId5" Type="http://schemas.openxmlformats.org/officeDocument/2006/relationships/image" Target="../media/image16.jpg"/><Relationship Id="rId4" Type="http://schemas.openxmlformats.org/officeDocument/2006/relationships/image" Target="../media/image15.jp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9.jpg"/><Relationship Id="rId2" Type="http://schemas.openxmlformats.org/officeDocument/2006/relationships/image" Target="../media/image138.jp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42.jpg"/><Relationship Id="rId5" Type="http://schemas.openxmlformats.org/officeDocument/2006/relationships/image" Target="../media/image141.jpg"/><Relationship Id="rId4" Type="http://schemas.openxmlformats.org/officeDocument/2006/relationships/image" Target="../media/image140.jp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4.jpg"/><Relationship Id="rId2" Type="http://schemas.openxmlformats.org/officeDocument/2006/relationships/image" Target="../media/image143.jp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46.jpg"/><Relationship Id="rId4" Type="http://schemas.openxmlformats.org/officeDocument/2006/relationships/image" Target="../media/image145.jp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8.jpg"/><Relationship Id="rId2" Type="http://schemas.openxmlformats.org/officeDocument/2006/relationships/image" Target="../media/image147.jp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49.jp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1.jpg"/><Relationship Id="rId2" Type="http://schemas.openxmlformats.org/officeDocument/2006/relationships/image" Target="../media/image150.jpg"/><Relationship Id="rId1" Type="http://schemas.openxmlformats.org/officeDocument/2006/relationships/slideLayout" Target="../slideLayouts/slideLayout5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5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3.jpg"/><Relationship Id="rId2" Type="http://schemas.openxmlformats.org/officeDocument/2006/relationships/image" Target="../media/image152.jp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55.jpg"/><Relationship Id="rId4" Type="http://schemas.openxmlformats.org/officeDocument/2006/relationships/image" Target="../media/image154.jp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7.jpg"/><Relationship Id="rId2" Type="http://schemas.openxmlformats.org/officeDocument/2006/relationships/image" Target="../media/image156.jp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59.jpg"/><Relationship Id="rId4" Type="http://schemas.openxmlformats.org/officeDocument/2006/relationships/image" Target="../media/image158.jp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0.jpg"/><Relationship Id="rId7" Type="http://schemas.openxmlformats.org/officeDocument/2006/relationships/image" Target="../media/image164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63.jpg"/><Relationship Id="rId5" Type="http://schemas.openxmlformats.org/officeDocument/2006/relationships/image" Target="../media/image162.jpg"/><Relationship Id="rId4" Type="http://schemas.openxmlformats.org/officeDocument/2006/relationships/image" Target="../media/image161.jpg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1.jpg"/><Relationship Id="rId3" Type="http://schemas.openxmlformats.org/officeDocument/2006/relationships/image" Target="../media/image166.jpg"/><Relationship Id="rId7" Type="http://schemas.openxmlformats.org/officeDocument/2006/relationships/image" Target="../media/image170.jpg"/><Relationship Id="rId2" Type="http://schemas.openxmlformats.org/officeDocument/2006/relationships/image" Target="../media/image165.jp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69.jpg"/><Relationship Id="rId5" Type="http://schemas.openxmlformats.org/officeDocument/2006/relationships/image" Target="../media/image168.jpg"/><Relationship Id="rId4" Type="http://schemas.openxmlformats.org/officeDocument/2006/relationships/image" Target="../media/image167.jp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3.jpg"/><Relationship Id="rId2" Type="http://schemas.openxmlformats.org/officeDocument/2006/relationships/image" Target="../media/image172.jp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23.jpg"/><Relationship Id="rId4" Type="http://schemas.openxmlformats.org/officeDocument/2006/relationships/image" Target="../media/image22.jp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5.jpg"/><Relationship Id="rId2" Type="http://schemas.openxmlformats.org/officeDocument/2006/relationships/image" Target="../media/image174.jp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76.jp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8.jpg"/><Relationship Id="rId2" Type="http://schemas.openxmlformats.org/officeDocument/2006/relationships/image" Target="../media/image177.jp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79.jp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1.jpg"/><Relationship Id="rId2" Type="http://schemas.openxmlformats.org/officeDocument/2006/relationships/image" Target="../media/image180.jp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83.jpg"/><Relationship Id="rId4" Type="http://schemas.openxmlformats.org/officeDocument/2006/relationships/image" Target="../media/image182.jp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5.jpg"/><Relationship Id="rId2" Type="http://schemas.openxmlformats.org/officeDocument/2006/relationships/image" Target="../media/image184.jp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86.jp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8.jpg"/><Relationship Id="rId2" Type="http://schemas.openxmlformats.org/officeDocument/2006/relationships/image" Target="../media/image187.jp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90.jpg"/><Relationship Id="rId4" Type="http://schemas.openxmlformats.org/officeDocument/2006/relationships/image" Target="../media/image189.jp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2.jpg"/><Relationship Id="rId2" Type="http://schemas.openxmlformats.org/officeDocument/2006/relationships/image" Target="../media/image191.jp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94.jpg"/><Relationship Id="rId4" Type="http://schemas.openxmlformats.org/officeDocument/2006/relationships/image" Target="../media/image193.jp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6.jpg"/><Relationship Id="rId2" Type="http://schemas.openxmlformats.org/officeDocument/2006/relationships/image" Target="../media/image195.jp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98.jpg"/><Relationship Id="rId4" Type="http://schemas.openxmlformats.org/officeDocument/2006/relationships/image" Target="../media/image197.jp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201.jpg"/><Relationship Id="rId4" Type="http://schemas.openxmlformats.org/officeDocument/2006/relationships/image" Target="../media/image200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3.jpg"/><Relationship Id="rId7" Type="http://schemas.openxmlformats.org/officeDocument/2006/relationships/image" Target="../media/image207.jpg"/><Relationship Id="rId2" Type="http://schemas.openxmlformats.org/officeDocument/2006/relationships/image" Target="../media/image202.jp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06.jpg"/><Relationship Id="rId5" Type="http://schemas.openxmlformats.org/officeDocument/2006/relationships/image" Target="../media/image205.jpg"/><Relationship Id="rId4" Type="http://schemas.openxmlformats.org/officeDocument/2006/relationships/image" Target="../media/image204.jp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9.jpg"/><Relationship Id="rId2" Type="http://schemas.openxmlformats.org/officeDocument/2006/relationships/image" Target="../media/image208.jp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10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jpg"/><Relationship Id="rId3" Type="http://schemas.openxmlformats.org/officeDocument/2006/relationships/image" Target="../media/image24.jpg"/><Relationship Id="rId7" Type="http://schemas.openxmlformats.org/officeDocument/2006/relationships/image" Target="../media/image28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7.jpg"/><Relationship Id="rId5" Type="http://schemas.openxmlformats.org/officeDocument/2006/relationships/image" Target="../media/image26.jpg"/><Relationship Id="rId4" Type="http://schemas.openxmlformats.org/officeDocument/2006/relationships/image" Target="../media/image25.jpg"/><Relationship Id="rId9" Type="http://schemas.openxmlformats.org/officeDocument/2006/relationships/image" Target="../media/image30.jp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2.jpg"/><Relationship Id="rId2" Type="http://schemas.openxmlformats.org/officeDocument/2006/relationships/image" Target="../media/image211.jp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13.jp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5.jpg"/><Relationship Id="rId2" Type="http://schemas.openxmlformats.org/officeDocument/2006/relationships/image" Target="../media/image214.jp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16.jp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8.jpg"/><Relationship Id="rId2" Type="http://schemas.openxmlformats.org/officeDocument/2006/relationships/image" Target="../media/image217.jpg"/><Relationship Id="rId1" Type="http://schemas.openxmlformats.org/officeDocument/2006/relationships/slideLayout" Target="../slideLayouts/slideLayout5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9.jpg"/><Relationship Id="rId1" Type="http://schemas.openxmlformats.org/officeDocument/2006/relationships/slideLayout" Target="../slideLayouts/slideLayout5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1.jpg"/><Relationship Id="rId7" Type="http://schemas.openxmlformats.org/officeDocument/2006/relationships/image" Target="../media/image225.jpg"/><Relationship Id="rId2" Type="http://schemas.openxmlformats.org/officeDocument/2006/relationships/image" Target="../media/image220.jp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24.jpg"/><Relationship Id="rId5" Type="http://schemas.openxmlformats.org/officeDocument/2006/relationships/image" Target="../media/image223.jpg"/><Relationship Id="rId4" Type="http://schemas.openxmlformats.org/officeDocument/2006/relationships/image" Target="../media/image222.jp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7.jpg"/><Relationship Id="rId7" Type="http://schemas.openxmlformats.org/officeDocument/2006/relationships/image" Target="../media/image231.jpg"/><Relationship Id="rId2" Type="http://schemas.openxmlformats.org/officeDocument/2006/relationships/image" Target="../media/image226.jp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30.jpg"/><Relationship Id="rId5" Type="http://schemas.openxmlformats.org/officeDocument/2006/relationships/image" Target="../media/image229.jpg"/><Relationship Id="rId4" Type="http://schemas.openxmlformats.org/officeDocument/2006/relationships/image" Target="../media/image228.jp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3.jpg"/><Relationship Id="rId2" Type="http://schemas.openxmlformats.org/officeDocument/2006/relationships/image" Target="../media/image232.jp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235.jpg"/><Relationship Id="rId4" Type="http://schemas.openxmlformats.org/officeDocument/2006/relationships/image" Target="../media/image234.jp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7.jpg"/><Relationship Id="rId2" Type="http://schemas.openxmlformats.org/officeDocument/2006/relationships/image" Target="../media/image236.jp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239.jpg"/><Relationship Id="rId4" Type="http://schemas.openxmlformats.org/officeDocument/2006/relationships/image" Target="../media/image238.jp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1.jpg"/><Relationship Id="rId2" Type="http://schemas.openxmlformats.org/officeDocument/2006/relationships/image" Target="../media/image240.jp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44.jpg"/><Relationship Id="rId5" Type="http://schemas.openxmlformats.org/officeDocument/2006/relationships/image" Target="../media/image243.jpg"/><Relationship Id="rId4" Type="http://schemas.openxmlformats.org/officeDocument/2006/relationships/image" Target="../media/image242.jp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6.jpg"/><Relationship Id="rId2" Type="http://schemas.openxmlformats.org/officeDocument/2006/relationships/image" Target="../media/image245.jp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g"/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3.jpg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8.jpg"/><Relationship Id="rId2" Type="http://schemas.openxmlformats.org/officeDocument/2006/relationships/image" Target="../media/image247.jp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250.jpg"/><Relationship Id="rId4" Type="http://schemas.openxmlformats.org/officeDocument/2006/relationships/image" Target="../media/image249.jp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2.jpg"/><Relationship Id="rId2" Type="http://schemas.openxmlformats.org/officeDocument/2006/relationships/image" Target="../media/image251.jp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55.jpg"/><Relationship Id="rId5" Type="http://schemas.openxmlformats.org/officeDocument/2006/relationships/image" Target="../media/image254.jpg"/><Relationship Id="rId4" Type="http://schemas.openxmlformats.org/officeDocument/2006/relationships/image" Target="../media/image253.jpg"/></Relationships>
</file>

<file path=ppt/slides/_rels/slide6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2.jpg"/><Relationship Id="rId3" Type="http://schemas.openxmlformats.org/officeDocument/2006/relationships/image" Target="../media/image257.png"/><Relationship Id="rId7" Type="http://schemas.openxmlformats.org/officeDocument/2006/relationships/image" Target="../media/image261.jpg"/><Relationship Id="rId2" Type="http://schemas.openxmlformats.org/officeDocument/2006/relationships/image" Target="../media/image256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60.jpg"/><Relationship Id="rId5" Type="http://schemas.openxmlformats.org/officeDocument/2006/relationships/image" Target="../media/image259.jpg"/><Relationship Id="rId4" Type="http://schemas.openxmlformats.org/officeDocument/2006/relationships/image" Target="../media/image258.jpg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4.jpg"/><Relationship Id="rId2" Type="http://schemas.openxmlformats.org/officeDocument/2006/relationships/image" Target="../media/image263.jp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266.jpg"/><Relationship Id="rId4" Type="http://schemas.openxmlformats.org/officeDocument/2006/relationships/image" Target="../media/image265.jpg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8.jpg"/><Relationship Id="rId2" Type="http://schemas.openxmlformats.org/officeDocument/2006/relationships/image" Target="../media/image267.jp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71.jpg"/><Relationship Id="rId5" Type="http://schemas.openxmlformats.org/officeDocument/2006/relationships/image" Target="../media/image270.jpg"/><Relationship Id="rId4" Type="http://schemas.openxmlformats.org/officeDocument/2006/relationships/image" Target="../media/image269.jpg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3.jpg"/><Relationship Id="rId2" Type="http://schemas.openxmlformats.org/officeDocument/2006/relationships/image" Target="../media/image272.jpg"/><Relationship Id="rId1" Type="http://schemas.openxmlformats.org/officeDocument/2006/relationships/slideLayout" Target="../slideLayouts/slideLayout5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5.jpg"/><Relationship Id="rId2" Type="http://schemas.openxmlformats.org/officeDocument/2006/relationships/image" Target="../media/image274.jp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76.jpg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8.jpg"/><Relationship Id="rId2" Type="http://schemas.openxmlformats.org/officeDocument/2006/relationships/image" Target="../media/image277.jp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79.jpg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1.jpg"/><Relationship Id="rId2" Type="http://schemas.openxmlformats.org/officeDocument/2006/relationships/image" Target="../media/image280.jp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82.jpg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4.jpg"/><Relationship Id="rId2" Type="http://schemas.openxmlformats.org/officeDocument/2006/relationships/image" Target="../media/image283.jp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85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g"/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37.jpg"/><Relationship Id="rId4" Type="http://schemas.openxmlformats.org/officeDocument/2006/relationships/image" Target="../media/image36.jpg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7.jpg"/><Relationship Id="rId2" Type="http://schemas.openxmlformats.org/officeDocument/2006/relationships/image" Target="../media/image286.jp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289.jpg"/><Relationship Id="rId4" Type="http://schemas.openxmlformats.org/officeDocument/2006/relationships/image" Target="../media/image288.jpg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1.jpg"/><Relationship Id="rId2" Type="http://schemas.openxmlformats.org/officeDocument/2006/relationships/image" Target="../media/image290.jp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293.jpg"/><Relationship Id="rId4" Type="http://schemas.openxmlformats.org/officeDocument/2006/relationships/image" Target="../media/image292.jpg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5.jpg"/><Relationship Id="rId2" Type="http://schemas.openxmlformats.org/officeDocument/2006/relationships/image" Target="../media/image294.jp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98.jpg"/><Relationship Id="rId5" Type="http://schemas.openxmlformats.org/officeDocument/2006/relationships/image" Target="../media/image297.jpg"/><Relationship Id="rId4" Type="http://schemas.openxmlformats.org/officeDocument/2006/relationships/image" Target="../media/image296.jpg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0.jpg"/><Relationship Id="rId2" Type="http://schemas.openxmlformats.org/officeDocument/2006/relationships/image" Target="../media/image299.jp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302.jpg"/><Relationship Id="rId4" Type="http://schemas.openxmlformats.org/officeDocument/2006/relationships/image" Target="../media/image301.jpg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4.jpg"/><Relationship Id="rId2" Type="http://schemas.openxmlformats.org/officeDocument/2006/relationships/image" Target="../media/image303.jp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306.jpg"/><Relationship Id="rId4" Type="http://schemas.openxmlformats.org/officeDocument/2006/relationships/image" Target="../media/image305.jpg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8.jpg"/><Relationship Id="rId2" Type="http://schemas.openxmlformats.org/officeDocument/2006/relationships/image" Target="../media/image307.jpg"/><Relationship Id="rId1" Type="http://schemas.openxmlformats.org/officeDocument/2006/relationships/slideLayout" Target="../slideLayouts/slideLayout5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5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0.jpg"/><Relationship Id="rId2" Type="http://schemas.openxmlformats.org/officeDocument/2006/relationships/image" Target="../media/image309.jp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312.jpg"/><Relationship Id="rId4" Type="http://schemas.openxmlformats.org/officeDocument/2006/relationships/image" Target="../media/image311.jpg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4.jpg"/><Relationship Id="rId2" Type="http://schemas.openxmlformats.org/officeDocument/2006/relationships/image" Target="../media/image313.jp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15.jpg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7.jpg"/><Relationship Id="rId2" Type="http://schemas.openxmlformats.org/officeDocument/2006/relationships/image" Target="../media/image316.jp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18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g"/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41.jpg"/><Relationship Id="rId4" Type="http://schemas.openxmlformats.org/officeDocument/2006/relationships/image" Target="../media/image40.jpg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0.jpg"/><Relationship Id="rId7" Type="http://schemas.openxmlformats.org/officeDocument/2006/relationships/image" Target="../media/image324.jpg"/><Relationship Id="rId2" Type="http://schemas.openxmlformats.org/officeDocument/2006/relationships/image" Target="../media/image319.jp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323.jpg"/><Relationship Id="rId5" Type="http://schemas.openxmlformats.org/officeDocument/2006/relationships/image" Target="../media/image322.jpg"/><Relationship Id="rId4" Type="http://schemas.openxmlformats.org/officeDocument/2006/relationships/image" Target="../media/image321.jpg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6.jpg"/><Relationship Id="rId2" Type="http://schemas.openxmlformats.org/officeDocument/2006/relationships/image" Target="../media/image325.jpg"/><Relationship Id="rId1" Type="http://schemas.openxmlformats.org/officeDocument/2006/relationships/slideLayout" Target="../slideLayouts/slideLayout5.xml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8.jpg"/><Relationship Id="rId2" Type="http://schemas.openxmlformats.org/officeDocument/2006/relationships/image" Target="../media/image327.jp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330.jpg"/><Relationship Id="rId4" Type="http://schemas.openxmlformats.org/officeDocument/2006/relationships/image" Target="../media/image329.jpg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2.jpg"/><Relationship Id="rId2" Type="http://schemas.openxmlformats.org/officeDocument/2006/relationships/image" Target="../media/image331.jp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334.jpg"/><Relationship Id="rId4" Type="http://schemas.openxmlformats.org/officeDocument/2006/relationships/image" Target="../media/image333.jpg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6.jpg"/><Relationship Id="rId2" Type="http://schemas.openxmlformats.org/officeDocument/2006/relationships/image" Target="../media/image335.jpg"/><Relationship Id="rId1" Type="http://schemas.openxmlformats.org/officeDocument/2006/relationships/slideLayout" Target="../slideLayouts/slideLayout5.xml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8.jpg"/><Relationship Id="rId2" Type="http://schemas.openxmlformats.org/officeDocument/2006/relationships/image" Target="../media/image337.jp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341.jpg"/><Relationship Id="rId5" Type="http://schemas.openxmlformats.org/officeDocument/2006/relationships/image" Target="../media/image340.jpg"/><Relationship Id="rId4" Type="http://schemas.openxmlformats.org/officeDocument/2006/relationships/image" Target="../media/image339.png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3.jpg"/><Relationship Id="rId2" Type="http://schemas.openxmlformats.org/officeDocument/2006/relationships/image" Target="../media/image342.jp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345.jpg"/><Relationship Id="rId4" Type="http://schemas.openxmlformats.org/officeDocument/2006/relationships/image" Target="../media/image344.jpg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7.jpg"/><Relationship Id="rId2" Type="http://schemas.openxmlformats.org/officeDocument/2006/relationships/image" Target="../media/image346.jp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48.jpg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0.jpg"/><Relationship Id="rId2" Type="http://schemas.openxmlformats.org/officeDocument/2006/relationships/image" Target="../media/image349.jp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353.jpg"/><Relationship Id="rId5" Type="http://schemas.openxmlformats.org/officeDocument/2006/relationships/image" Target="../media/image352.jpg"/><Relationship Id="rId4" Type="http://schemas.openxmlformats.org/officeDocument/2006/relationships/image" Target="../media/image351.jpg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5.jpg"/><Relationship Id="rId2" Type="http://schemas.openxmlformats.org/officeDocument/2006/relationships/image" Target="../media/image354.jp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358.jpg"/><Relationship Id="rId5" Type="http://schemas.openxmlformats.org/officeDocument/2006/relationships/image" Target="../media/image357.jpg"/><Relationship Id="rId4" Type="http://schemas.openxmlformats.org/officeDocument/2006/relationships/image" Target="../media/image356.jp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jpg"/><Relationship Id="rId3" Type="http://schemas.openxmlformats.org/officeDocument/2006/relationships/image" Target="../media/image42.jpg"/><Relationship Id="rId7" Type="http://schemas.openxmlformats.org/officeDocument/2006/relationships/image" Target="../media/image46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45.jpg"/><Relationship Id="rId5" Type="http://schemas.openxmlformats.org/officeDocument/2006/relationships/image" Target="../media/image44.jpg"/><Relationship Id="rId4" Type="http://schemas.openxmlformats.org/officeDocument/2006/relationships/image" Target="../media/image43.jpg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0.jpg"/><Relationship Id="rId2" Type="http://schemas.openxmlformats.org/officeDocument/2006/relationships/image" Target="../media/image359.jp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362.jpg"/><Relationship Id="rId4" Type="http://schemas.openxmlformats.org/officeDocument/2006/relationships/image" Target="../media/image361.jpg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4.jpg"/><Relationship Id="rId7" Type="http://schemas.openxmlformats.org/officeDocument/2006/relationships/image" Target="../media/image368.jpg"/><Relationship Id="rId2" Type="http://schemas.openxmlformats.org/officeDocument/2006/relationships/image" Target="../media/image363.jp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367.jpg"/><Relationship Id="rId5" Type="http://schemas.openxmlformats.org/officeDocument/2006/relationships/image" Target="../media/image366.jpg"/><Relationship Id="rId4" Type="http://schemas.openxmlformats.org/officeDocument/2006/relationships/image" Target="../media/image365.jpg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0.jpg"/><Relationship Id="rId7" Type="http://schemas.openxmlformats.org/officeDocument/2006/relationships/image" Target="../media/image374.jpg"/><Relationship Id="rId2" Type="http://schemas.openxmlformats.org/officeDocument/2006/relationships/image" Target="../media/image369.jp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373.jpg"/><Relationship Id="rId5" Type="http://schemas.openxmlformats.org/officeDocument/2006/relationships/image" Target="../media/image372.jpg"/><Relationship Id="rId4" Type="http://schemas.openxmlformats.org/officeDocument/2006/relationships/image" Target="../media/image371.jpg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6.png"/><Relationship Id="rId2" Type="http://schemas.openxmlformats.org/officeDocument/2006/relationships/image" Target="../media/image375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77.jpg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9.jpg"/><Relationship Id="rId2" Type="http://schemas.openxmlformats.org/officeDocument/2006/relationships/image" Target="../media/image378.jp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382.jpg"/><Relationship Id="rId5" Type="http://schemas.openxmlformats.org/officeDocument/2006/relationships/image" Target="../media/image381.jpg"/><Relationship Id="rId4" Type="http://schemas.openxmlformats.org/officeDocument/2006/relationships/image" Target="../media/image380.jpg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4.jpg"/><Relationship Id="rId2" Type="http://schemas.openxmlformats.org/officeDocument/2006/relationships/image" Target="../media/image383.jp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386.jpg"/><Relationship Id="rId4" Type="http://schemas.openxmlformats.org/officeDocument/2006/relationships/image" Target="../media/image385.jpg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8.jpg"/><Relationship Id="rId2" Type="http://schemas.openxmlformats.org/officeDocument/2006/relationships/image" Target="../media/image387.jp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89.jpg"/></Relationships>
</file>

<file path=ppt/slides/_rels/slide9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1.jpg"/><Relationship Id="rId2" Type="http://schemas.openxmlformats.org/officeDocument/2006/relationships/image" Target="../media/image390.jp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393.jpg"/><Relationship Id="rId4" Type="http://schemas.openxmlformats.org/officeDocument/2006/relationships/image" Target="../media/image392.jpg"/></Relationships>
</file>

<file path=ppt/slides/_rels/slide9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5.jpg"/><Relationship Id="rId2" Type="http://schemas.openxmlformats.org/officeDocument/2006/relationships/image" Target="../media/image394.jp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96.jpg"/></Relationships>
</file>

<file path=ppt/slides/_rels/slide9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8.jpg"/><Relationship Id="rId2" Type="http://schemas.openxmlformats.org/officeDocument/2006/relationships/image" Target="../media/image397.jp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400.jpg"/><Relationship Id="rId4" Type="http://schemas.openxmlformats.org/officeDocument/2006/relationships/image" Target="../media/image399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形 14">
            <a:extLst>
              <a:ext uri="{FF2B5EF4-FFF2-40B4-BE49-F238E27FC236}">
                <a16:creationId xmlns:a16="http://schemas.microsoft.com/office/drawing/2014/main" id="{01C748AE-20A1-C67A-0008-D4EE405DC60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0" y="0"/>
            <a:ext cx="11520488" cy="6480175"/>
          </a:xfrm>
          <a:prstGeom prst="rect">
            <a:avLst/>
          </a:prstGeom>
        </p:spPr>
      </p:pic>
      <p:pic>
        <p:nvPicPr>
          <p:cNvPr id="16" name="object 4">
            <a:extLst>
              <a:ext uri="{FF2B5EF4-FFF2-40B4-BE49-F238E27FC236}">
                <a16:creationId xmlns:a16="http://schemas.microsoft.com/office/drawing/2014/main" id="{094A6163-87A1-0150-21C0-1ACCBCE9F1BB}"/>
              </a:ext>
            </a:extLst>
          </p:cNvPr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5320169" y="5722276"/>
            <a:ext cx="916752" cy="328179"/>
          </a:xfrm>
          <a:prstGeom prst="rect">
            <a:avLst/>
          </a:prstGeom>
        </p:spPr>
      </p:pic>
      <p:sp>
        <p:nvSpPr>
          <p:cNvPr id="44" name="object 4">
            <a:extLst>
              <a:ext uri="{FF2B5EF4-FFF2-40B4-BE49-F238E27FC236}">
                <a16:creationId xmlns:a16="http://schemas.microsoft.com/office/drawing/2014/main" id="{9AC4CB30-5DD2-4CE9-456D-37ABD17DD191}"/>
              </a:ext>
            </a:extLst>
          </p:cNvPr>
          <p:cNvSpPr/>
          <p:nvPr/>
        </p:nvSpPr>
        <p:spPr>
          <a:xfrm>
            <a:off x="6722533" y="1080356"/>
            <a:ext cx="163584" cy="502349"/>
          </a:xfrm>
          <a:custGeom>
            <a:avLst/>
            <a:gdLst/>
            <a:ahLst/>
            <a:cxnLst/>
            <a:rect l="l" t="t" r="r" b="b"/>
            <a:pathLst>
              <a:path w="170179" h="522605">
                <a:moveTo>
                  <a:pt x="90982" y="217220"/>
                </a:moveTo>
                <a:lnTo>
                  <a:pt x="81267" y="217220"/>
                </a:lnTo>
                <a:lnTo>
                  <a:pt x="81267" y="266534"/>
                </a:lnTo>
                <a:lnTo>
                  <a:pt x="90982" y="266534"/>
                </a:lnTo>
                <a:lnTo>
                  <a:pt x="90982" y="217220"/>
                </a:lnTo>
                <a:close/>
              </a:path>
              <a:path w="170179" h="522605">
                <a:moveTo>
                  <a:pt x="68757" y="252641"/>
                </a:moveTo>
                <a:lnTo>
                  <a:pt x="31254" y="252641"/>
                </a:lnTo>
                <a:lnTo>
                  <a:pt x="31254" y="260286"/>
                </a:lnTo>
                <a:lnTo>
                  <a:pt x="68757" y="260286"/>
                </a:lnTo>
                <a:lnTo>
                  <a:pt x="68757" y="252641"/>
                </a:lnTo>
                <a:close/>
              </a:path>
              <a:path w="170179" h="522605">
                <a:moveTo>
                  <a:pt x="140296" y="252641"/>
                </a:moveTo>
                <a:lnTo>
                  <a:pt x="103492" y="252641"/>
                </a:lnTo>
                <a:lnTo>
                  <a:pt x="103492" y="260286"/>
                </a:lnTo>
                <a:lnTo>
                  <a:pt x="140296" y="260286"/>
                </a:lnTo>
                <a:lnTo>
                  <a:pt x="140296" y="252641"/>
                </a:lnTo>
                <a:close/>
              </a:path>
              <a:path w="170179" h="522605">
                <a:moveTo>
                  <a:pt x="163918" y="208889"/>
                </a:moveTo>
                <a:lnTo>
                  <a:pt x="8343" y="208889"/>
                </a:lnTo>
                <a:lnTo>
                  <a:pt x="8343" y="239445"/>
                </a:lnTo>
                <a:lnTo>
                  <a:pt x="17373" y="239445"/>
                </a:lnTo>
                <a:lnTo>
                  <a:pt x="17373" y="217220"/>
                </a:lnTo>
                <a:lnTo>
                  <a:pt x="163918" y="217220"/>
                </a:lnTo>
                <a:lnTo>
                  <a:pt x="163918" y="208889"/>
                </a:lnTo>
                <a:close/>
              </a:path>
              <a:path w="170179" h="522605">
                <a:moveTo>
                  <a:pt x="163918" y="217220"/>
                </a:moveTo>
                <a:lnTo>
                  <a:pt x="154889" y="217220"/>
                </a:lnTo>
                <a:lnTo>
                  <a:pt x="154889" y="239445"/>
                </a:lnTo>
                <a:lnTo>
                  <a:pt x="163918" y="239445"/>
                </a:lnTo>
                <a:lnTo>
                  <a:pt x="163918" y="217220"/>
                </a:lnTo>
                <a:close/>
              </a:path>
              <a:path w="170179" h="522605">
                <a:moveTo>
                  <a:pt x="68757" y="231114"/>
                </a:moveTo>
                <a:lnTo>
                  <a:pt x="31254" y="231114"/>
                </a:lnTo>
                <a:lnTo>
                  <a:pt x="31254" y="238759"/>
                </a:lnTo>
                <a:lnTo>
                  <a:pt x="68757" y="238759"/>
                </a:lnTo>
                <a:lnTo>
                  <a:pt x="68757" y="231114"/>
                </a:lnTo>
                <a:close/>
              </a:path>
              <a:path w="170179" h="522605">
                <a:moveTo>
                  <a:pt x="140296" y="231114"/>
                </a:moveTo>
                <a:lnTo>
                  <a:pt x="103492" y="231114"/>
                </a:lnTo>
                <a:lnTo>
                  <a:pt x="103492" y="238759"/>
                </a:lnTo>
                <a:lnTo>
                  <a:pt x="140296" y="238759"/>
                </a:lnTo>
                <a:lnTo>
                  <a:pt x="140296" y="231114"/>
                </a:lnTo>
                <a:close/>
              </a:path>
              <a:path w="170179" h="522605">
                <a:moveTo>
                  <a:pt x="90982" y="192912"/>
                </a:moveTo>
                <a:lnTo>
                  <a:pt x="81267" y="192912"/>
                </a:lnTo>
                <a:lnTo>
                  <a:pt x="81267" y="208889"/>
                </a:lnTo>
                <a:lnTo>
                  <a:pt x="90982" y="208889"/>
                </a:lnTo>
                <a:lnTo>
                  <a:pt x="90982" y="192912"/>
                </a:lnTo>
                <a:close/>
              </a:path>
              <a:path w="170179" h="522605">
                <a:moveTo>
                  <a:pt x="149326" y="185267"/>
                </a:moveTo>
                <a:lnTo>
                  <a:pt x="20840" y="185267"/>
                </a:lnTo>
                <a:lnTo>
                  <a:pt x="20840" y="192912"/>
                </a:lnTo>
                <a:lnTo>
                  <a:pt x="149326" y="192912"/>
                </a:lnTo>
                <a:lnTo>
                  <a:pt x="149326" y="185267"/>
                </a:lnTo>
                <a:close/>
              </a:path>
              <a:path w="170179" h="522605">
                <a:moveTo>
                  <a:pt x="36118" y="418109"/>
                </a:moveTo>
                <a:lnTo>
                  <a:pt x="27089" y="418109"/>
                </a:lnTo>
                <a:lnTo>
                  <a:pt x="27089" y="522287"/>
                </a:lnTo>
                <a:lnTo>
                  <a:pt x="36118" y="522287"/>
                </a:lnTo>
                <a:lnTo>
                  <a:pt x="36118" y="421589"/>
                </a:lnTo>
                <a:lnTo>
                  <a:pt x="48387" y="421589"/>
                </a:lnTo>
                <a:lnTo>
                  <a:pt x="46989" y="420192"/>
                </a:lnTo>
                <a:lnTo>
                  <a:pt x="45491" y="418807"/>
                </a:lnTo>
                <a:lnTo>
                  <a:pt x="36118" y="418807"/>
                </a:lnTo>
                <a:lnTo>
                  <a:pt x="36118" y="418109"/>
                </a:lnTo>
                <a:close/>
              </a:path>
              <a:path w="170179" h="522605">
                <a:moveTo>
                  <a:pt x="152806" y="493115"/>
                </a:moveTo>
                <a:lnTo>
                  <a:pt x="143776" y="493115"/>
                </a:lnTo>
                <a:lnTo>
                  <a:pt x="143742" y="496595"/>
                </a:lnTo>
                <a:lnTo>
                  <a:pt x="143306" y="505625"/>
                </a:lnTo>
                <a:lnTo>
                  <a:pt x="137972" y="510489"/>
                </a:lnTo>
                <a:lnTo>
                  <a:pt x="103492" y="510489"/>
                </a:lnTo>
                <a:lnTo>
                  <a:pt x="104876" y="513740"/>
                </a:lnTo>
                <a:lnTo>
                  <a:pt x="105790" y="516267"/>
                </a:lnTo>
                <a:lnTo>
                  <a:pt x="106273" y="518121"/>
                </a:lnTo>
                <a:lnTo>
                  <a:pt x="106273" y="519518"/>
                </a:lnTo>
                <a:lnTo>
                  <a:pt x="128498" y="519518"/>
                </a:lnTo>
                <a:lnTo>
                  <a:pt x="138861" y="517565"/>
                </a:lnTo>
                <a:lnTo>
                  <a:pt x="146367" y="513095"/>
                </a:lnTo>
                <a:lnTo>
                  <a:pt x="151015" y="506106"/>
                </a:lnTo>
                <a:lnTo>
                  <a:pt x="152806" y="496595"/>
                </a:lnTo>
                <a:lnTo>
                  <a:pt x="152806" y="493115"/>
                </a:lnTo>
                <a:close/>
              </a:path>
              <a:path w="170179" h="522605">
                <a:moveTo>
                  <a:pt x="80568" y="451446"/>
                </a:moveTo>
                <a:lnTo>
                  <a:pt x="70840" y="451446"/>
                </a:lnTo>
                <a:lnTo>
                  <a:pt x="66675" y="493115"/>
                </a:lnTo>
                <a:lnTo>
                  <a:pt x="166687" y="493115"/>
                </a:lnTo>
                <a:lnTo>
                  <a:pt x="166687" y="485482"/>
                </a:lnTo>
                <a:lnTo>
                  <a:pt x="76403" y="485482"/>
                </a:lnTo>
                <a:lnTo>
                  <a:pt x="80568" y="451446"/>
                </a:lnTo>
                <a:close/>
              </a:path>
              <a:path w="170179" h="522605">
                <a:moveTo>
                  <a:pt x="154190" y="451446"/>
                </a:moveTo>
                <a:lnTo>
                  <a:pt x="145161" y="451446"/>
                </a:lnTo>
                <a:lnTo>
                  <a:pt x="145049" y="457695"/>
                </a:lnTo>
                <a:lnTo>
                  <a:pt x="144906" y="460946"/>
                </a:lnTo>
                <a:lnTo>
                  <a:pt x="144501" y="468121"/>
                </a:lnTo>
                <a:lnTo>
                  <a:pt x="144381" y="478091"/>
                </a:lnTo>
                <a:lnTo>
                  <a:pt x="144221" y="481787"/>
                </a:lnTo>
                <a:lnTo>
                  <a:pt x="143776" y="485482"/>
                </a:lnTo>
                <a:lnTo>
                  <a:pt x="153492" y="485482"/>
                </a:lnTo>
                <a:lnTo>
                  <a:pt x="153574" y="479704"/>
                </a:lnTo>
                <a:lnTo>
                  <a:pt x="153735" y="475754"/>
                </a:lnTo>
                <a:lnTo>
                  <a:pt x="154093" y="469760"/>
                </a:lnTo>
                <a:lnTo>
                  <a:pt x="154190" y="451446"/>
                </a:lnTo>
                <a:close/>
              </a:path>
              <a:path w="170179" h="522605">
                <a:moveTo>
                  <a:pt x="107657" y="457695"/>
                </a:moveTo>
                <a:lnTo>
                  <a:pt x="101409" y="462559"/>
                </a:lnTo>
                <a:lnTo>
                  <a:pt x="104178" y="465340"/>
                </a:lnTo>
                <a:lnTo>
                  <a:pt x="107403" y="469760"/>
                </a:lnTo>
                <a:lnTo>
                  <a:pt x="111125" y="475754"/>
                </a:lnTo>
                <a:lnTo>
                  <a:pt x="112522" y="478091"/>
                </a:lnTo>
                <a:lnTo>
                  <a:pt x="113664" y="479704"/>
                </a:lnTo>
                <a:lnTo>
                  <a:pt x="114604" y="480618"/>
                </a:lnTo>
                <a:lnTo>
                  <a:pt x="121551" y="475754"/>
                </a:lnTo>
                <a:lnTo>
                  <a:pt x="119214" y="472528"/>
                </a:lnTo>
                <a:lnTo>
                  <a:pt x="115989" y="468363"/>
                </a:lnTo>
                <a:lnTo>
                  <a:pt x="111823" y="463257"/>
                </a:lnTo>
                <a:lnTo>
                  <a:pt x="109969" y="460946"/>
                </a:lnTo>
                <a:lnTo>
                  <a:pt x="108572" y="459092"/>
                </a:lnTo>
                <a:lnTo>
                  <a:pt x="107657" y="457695"/>
                </a:lnTo>
                <a:close/>
              </a:path>
              <a:path w="170179" h="522605">
                <a:moveTo>
                  <a:pt x="36118" y="397281"/>
                </a:moveTo>
                <a:lnTo>
                  <a:pt x="26390" y="397281"/>
                </a:lnTo>
                <a:lnTo>
                  <a:pt x="21352" y="415212"/>
                </a:lnTo>
                <a:lnTo>
                  <a:pt x="15235" y="432266"/>
                </a:lnTo>
                <a:lnTo>
                  <a:pt x="8152" y="448198"/>
                </a:lnTo>
                <a:lnTo>
                  <a:pt x="0" y="463257"/>
                </a:lnTo>
                <a:lnTo>
                  <a:pt x="2529" y="468363"/>
                </a:lnTo>
                <a:lnTo>
                  <a:pt x="3924" y="471373"/>
                </a:lnTo>
                <a:lnTo>
                  <a:pt x="4864" y="473671"/>
                </a:lnTo>
                <a:lnTo>
                  <a:pt x="11976" y="460043"/>
                </a:lnTo>
                <a:lnTo>
                  <a:pt x="18053" y="446243"/>
                </a:lnTo>
                <a:lnTo>
                  <a:pt x="23091" y="432266"/>
                </a:lnTo>
                <a:lnTo>
                  <a:pt x="27089" y="418109"/>
                </a:lnTo>
                <a:lnTo>
                  <a:pt x="36118" y="418109"/>
                </a:lnTo>
                <a:lnTo>
                  <a:pt x="36118" y="397281"/>
                </a:lnTo>
                <a:close/>
              </a:path>
              <a:path w="170179" h="522605">
                <a:moveTo>
                  <a:pt x="170167" y="443814"/>
                </a:moveTo>
                <a:lnTo>
                  <a:pt x="56261" y="443814"/>
                </a:lnTo>
                <a:lnTo>
                  <a:pt x="56261" y="451446"/>
                </a:lnTo>
                <a:lnTo>
                  <a:pt x="170167" y="451446"/>
                </a:lnTo>
                <a:lnTo>
                  <a:pt x="170167" y="443814"/>
                </a:lnTo>
                <a:close/>
              </a:path>
              <a:path w="170179" h="522605">
                <a:moveTo>
                  <a:pt x="155575" y="402132"/>
                </a:moveTo>
                <a:lnTo>
                  <a:pt x="76403" y="402132"/>
                </a:lnTo>
                <a:lnTo>
                  <a:pt x="72237" y="443814"/>
                </a:lnTo>
                <a:lnTo>
                  <a:pt x="81267" y="443814"/>
                </a:lnTo>
                <a:lnTo>
                  <a:pt x="84734" y="409778"/>
                </a:lnTo>
                <a:lnTo>
                  <a:pt x="155575" y="409778"/>
                </a:lnTo>
                <a:lnTo>
                  <a:pt x="155575" y="402132"/>
                </a:lnTo>
                <a:close/>
              </a:path>
              <a:path w="170179" h="522605">
                <a:moveTo>
                  <a:pt x="155575" y="409778"/>
                </a:moveTo>
                <a:lnTo>
                  <a:pt x="146545" y="409778"/>
                </a:lnTo>
                <a:lnTo>
                  <a:pt x="146075" y="413029"/>
                </a:lnTo>
                <a:lnTo>
                  <a:pt x="145877" y="418109"/>
                </a:lnTo>
                <a:lnTo>
                  <a:pt x="145799" y="427393"/>
                </a:lnTo>
                <a:lnTo>
                  <a:pt x="145419" y="433387"/>
                </a:lnTo>
                <a:lnTo>
                  <a:pt x="145233" y="437807"/>
                </a:lnTo>
                <a:lnTo>
                  <a:pt x="145161" y="443814"/>
                </a:lnTo>
                <a:lnTo>
                  <a:pt x="154889" y="443814"/>
                </a:lnTo>
                <a:lnTo>
                  <a:pt x="155006" y="433387"/>
                </a:lnTo>
                <a:lnTo>
                  <a:pt x="155126" y="429221"/>
                </a:lnTo>
                <a:lnTo>
                  <a:pt x="155478" y="421589"/>
                </a:lnTo>
                <a:lnTo>
                  <a:pt x="155575" y="409778"/>
                </a:lnTo>
                <a:close/>
              </a:path>
              <a:path w="170179" h="522605">
                <a:moveTo>
                  <a:pt x="48387" y="421589"/>
                </a:moveTo>
                <a:lnTo>
                  <a:pt x="36118" y="421589"/>
                </a:lnTo>
                <a:lnTo>
                  <a:pt x="43764" y="429221"/>
                </a:lnTo>
                <a:lnTo>
                  <a:pt x="46989" y="432942"/>
                </a:lnTo>
                <a:lnTo>
                  <a:pt x="49758" y="435952"/>
                </a:lnTo>
                <a:lnTo>
                  <a:pt x="52095" y="438251"/>
                </a:lnTo>
                <a:lnTo>
                  <a:pt x="58343" y="432003"/>
                </a:lnTo>
                <a:lnTo>
                  <a:pt x="52793" y="425996"/>
                </a:lnTo>
                <a:lnTo>
                  <a:pt x="48387" y="421589"/>
                </a:lnTo>
                <a:close/>
              </a:path>
              <a:path w="170179" h="522605">
                <a:moveTo>
                  <a:pt x="109740" y="416026"/>
                </a:moveTo>
                <a:lnTo>
                  <a:pt x="102793" y="420192"/>
                </a:lnTo>
                <a:lnTo>
                  <a:pt x="107403" y="425310"/>
                </a:lnTo>
                <a:lnTo>
                  <a:pt x="111823" y="431304"/>
                </a:lnTo>
                <a:lnTo>
                  <a:pt x="115989" y="438251"/>
                </a:lnTo>
                <a:lnTo>
                  <a:pt x="122936" y="433387"/>
                </a:lnTo>
                <a:lnTo>
                  <a:pt x="118770" y="427393"/>
                </a:lnTo>
                <a:lnTo>
                  <a:pt x="114350" y="421589"/>
                </a:lnTo>
                <a:lnTo>
                  <a:pt x="109740" y="416026"/>
                </a:lnTo>
                <a:close/>
              </a:path>
              <a:path w="170179" h="522605">
                <a:moveTo>
                  <a:pt x="40982" y="414642"/>
                </a:moveTo>
                <a:lnTo>
                  <a:pt x="36118" y="418807"/>
                </a:lnTo>
                <a:lnTo>
                  <a:pt x="45491" y="418807"/>
                </a:lnTo>
                <a:lnTo>
                  <a:pt x="40982" y="414642"/>
                </a:lnTo>
                <a:close/>
              </a:path>
              <a:path w="170179" h="522605">
                <a:moveTo>
                  <a:pt x="87515" y="356298"/>
                </a:moveTo>
                <a:lnTo>
                  <a:pt x="81519" y="368718"/>
                </a:lnTo>
                <a:lnTo>
                  <a:pt x="74658" y="380963"/>
                </a:lnTo>
                <a:lnTo>
                  <a:pt x="66932" y="393029"/>
                </a:lnTo>
                <a:lnTo>
                  <a:pt x="58343" y="404914"/>
                </a:lnTo>
                <a:lnTo>
                  <a:pt x="59258" y="405383"/>
                </a:lnTo>
                <a:lnTo>
                  <a:pt x="60426" y="406311"/>
                </a:lnTo>
                <a:lnTo>
                  <a:pt x="61823" y="407695"/>
                </a:lnTo>
                <a:lnTo>
                  <a:pt x="63652" y="409079"/>
                </a:lnTo>
                <a:lnTo>
                  <a:pt x="64820" y="410248"/>
                </a:lnTo>
                <a:lnTo>
                  <a:pt x="65290" y="411162"/>
                </a:lnTo>
                <a:lnTo>
                  <a:pt x="71400" y="402573"/>
                </a:lnTo>
                <a:lnTo>
                  <a:pt x="76565" y="394847"/>
                </a:lnTo>
                <a:lnTo>
                  <a:pt x="80781" y="387986"/>
                </a:lnTo>
                <a:lnTo>
                  <a:pt x="84048" y="381990"/>
                </a:lnTo>
                <a:lnTo>
                  <a:pt x="167386" y="381990"/>
                </a:lnTo>
                <a:lnTo>
                  <a:pt x="167386" y="373659"/>
                </a:lnTo>
                <a:lnTo>
                  <a:pt x="88900" y="373659"/>
                </a:lnTo>
                <a:lnTo>
                  <a:pt x="89344" y="373214"/>
                </a:lnTo>
                <a:lnTo>
                  <a:pt x="89827" y="372046"/>
                </a:lnTo>
                <a:lnTo>
                  <a:pt x="90297" y="370192"/>
                </a:lnTo>
                <a:lnTo>
                  <a:pt x="93065" y="365582"/>
                </a:lnTo>
                <a:lnTo>
                  <a:pt x="94907" y="361861"/>
                </a:lnTo>
                <a:lnTo>
                  <a:pt x="95846" y="359079"/>
                </a:lnTo>
                <a:lnTo>
                  <a:pt x="87515" y="356298"/>
                </a:lnTo>
                <a:close/>
              </a:path>
              <a:path w="170179" h="522605">
                <a:moveTo>
                  <a:pt x="56261" y="388937"/>
                </a:moveTo>
                <a:lnTo>
                  <a:pt x="4864" y="388937"/>
                </a:lnTo>
                <a:lnTo>
                  <a:pt x="4864" y="397281"/>
                </a:lnTo>
                <a:lnTo>
                  <a:pt x="56261" y="397281"/>
                </a:lnTo>
                <a:lnTo>
                  <a:pt x="56261" y="388937"/>
                </a:lnTo>
                <a:close/>
              </a:path>
              <a:path w="170179" h="522605">
                <a:moveTo>
                  <a:pt x="36118" y="356298"/>
                </a:moveTo>
                <a:lnTo>
                  <a:pt x="27089" y="356298"/>
                </a:lnTo>
                <a:lnTo>
                  <a:pt x="27089" y="388937"/>
                </a:lnTo>
                <a:lnTo>
                  <a:pt x="36118" y="388937"/>
                </a:lnTo>
                <a:lnTo>
                  <a:pt x="36118" y="356298"/>
                </a:lnTo>
                <a:close/>
              </a:path>
              <a:path w="170179" h="522605">
                <a:moveTo>
                  <a:pt x="60426" y="84048"/>
                </a:moveTo>
                <a:lnTo>
                  <a:pt x="50012" y="84048"/>
                </a:lnTo>
                <a:lnTo>
                  <a:pt x="43764" y="94462"/>
                </a:lnTo>
                <a:lnTo>
                  <a:pt x="38646" y="102349"/>
                </a:lnTo>
                <a:lnTo>
                  <a:pt x="34950" y="107899"/>
                </a:lnTo>
                <a:lnTo>
                  <a:pt x="32651" y="111125"/>
                </a:lnTo>
                <a:lnTo>
                  <a:pt x="35420" y="112077"/>
                </a:lnTo>
                <a:lnTo>
                  <a:pt x="39115" y="113690"/>
                </a:lnTo>
                <a:lnTo>
                  <a:pt x="43764" y="115989"/>
                </a:lnTo>
                <a:lnTo>
                  <a:pt x="81953" y="133350"/>
                </a:lnTo>
                <a:lnTo>
                  <a:pt x="67244" y="141077"/>
                </a:lnTo>
                <a:lnTo>
                  <a:pt x="50187" y="147589"/>
                </a:lnTo>
                <a:lnTo>
                  <a:pt x="30782" y="152888"/>
                </a:lnTo>
                <a:lnTo>
                  <a:pt x="9029" y="156971"/>
                </a:lnTo>
                <a:lnTo>
                  <a:pt x="9956" y="157886"/>
                </a:lnTo>
                <a:lnTo>
                  <a:pt x="11112" y="159740"/>
                </a:lnTo>
                <a:lnTo>
                  <a:pt x="13423" y="164388"/>
                </a:lnTo>
                <a:lnTo>
                  <a:pt x="14592" y="166687"/>
                </a:lnTo>
                <a:lnTo>
                  <a:pt x="37633" y="160999"/>
                </a:lnTo>
                <a:lnTo>
                  <a:pt x="58161" y="154355"/>
                </a:lnTo>
                <a:lnTo>
                  <a:pt x="76176" y="146760"/>
                </a:lnTo>
                <a:lnTo>
                  <a:pt x="91681" y="138214"/>
                </a:lnTo>
                <a:lnTo>
                  <a:pt x="116465" y="138214"/>
                </a:lnTo>
                <a:lnTo>
                  <a:pt x="100711" y="131267"/>
                </a:lnTo>
                <a:lnTo>
                  <a:pt x="105168" y="127101"/>
                </a:lnTo>
                <a:lnTo>
                  <a:pt x="90982" y="127101"/>
                </a:lnTo>
                <a:lnTo>
                  <a:pt x="72237" y="118770"/>
                </a:lnTo>
                <a:lnTo>
                  <a:pt x="45847" y="107657"/>
                </a:lnTo>
                <a:lnTo>
                  <a:pt x="49616" y="102022"/>
                </a:lnTo>
                <a:lnTo>
                  <a:pt x="53358" y="96113"/>
                </a:lnTo>
                <a:lnTo>
                  <a:pt x="56907" y="90212"/>
                </a:lnTo>
                <a:lnTo>
                  <a:pt x="60426" y="84048"/>
                </a:lnTo>
                <a:close/>
              </a:path>
              <a:path w="170179" h="522605">
                <a:moveTo>
                  <a:pt x="116465" y="138214"/>
                </a:moveTo>
                <a:lnTo>
                  <a:pt x="91681" y="138214"/>
                </a:lnTo>
                <a:lnTo>
                  <a:pt x="100137" y="141771"/>
                </a:lnTo>
                <a:lnTo>
                  <a:pt x="110247" y="146197"/>
                </a:lnTo>
                <a:lnTo>
                  <a:pt x="135432" y="157657"/>
                </a:lnTo>
                <a:lnTo>
                  <a:pt x="142824" y="160908"/>
                </a:lnTo>
                <a:lnTo>
                  <a:pt x="148386" y="163449"/>
                </a:lnTo>
                <a:lnTo>
                  <a:pt x="152107" y="165303"/>
                </a:lnTo>
                <a:lnTo>
                  <a:pt x="157657" y="156273"/>
                </a:lnTo>
                <a:lnTo>
                  <a:pt x="125489" y="142089"/>
                </a:lnTo>
                <a:lnTo>
                  <a:pt x="116465" y="138214"/>
                </a:lnTo>
                <a:close/>
              </a:path>
              <a:path w="170179" h="522605">
                <a:moveTo>
                  <a:pt x="134048" y="84048"/>
                </a:moveTo>
                <a:lnTo>
                  <a:pt x="123634" y="84048"/>
                </a:lnTo>
                <a:lnTo>
                  <a:pt x="117939" y="96113"/>
                </a:lnTo>
                <a:lnTo>
                  <a:pt x="110604" y="107313"/>
                </a:lnTo>
                <a:lnTo>
                  <a:pt x="101621" y="117643"/>
                </a:lnTo>
                <a:lnTo>
                  <a:pt x="90982" y="127101"/>
                </a:lnTo>
                <a:lnTo>
                  <a:pt x="105168" y="127101"/>
                </a:lnTo>
                <a:lnTo>
                  <a:pt x="111388" y="121288"/>
                </a:lnTo>
                <a:lnTo>
                  <a:pt x="120503" y="110096"/>
                </a:lnTo>
                <a:lnTo>
                  <a:pt x="128057" y="97684"/>
                </a:lnTo>
                <a:lnTo>
                  <a:pt x="134048" y="84048"/>
                </a:lnTo>
                <a:close/>
              </a:path>
              <a:path w="170179" h="522605">
                <a:moveTo>
                  <a:pt x="170167" y="75018"/>
                </a:moveTo>
                <a:lnTo>
                  <a:pt x="2082" y="75018"/>
                </a:lnTo>
                <a:lnTo>
                  <a:pt x="2082" y="84048"/>
                </a:lnTo>
                <a:lnTo>
                  <a:pt x="170167" y="84048"/>
                </a:lnTo>
                <a:lnTo>
                  <a:pt x="170167" y="75018"/>
                </a:lnTo>
                <a:close/>
              </a:path>
              <a:path w="170179" h="522605">
                <a:moveTo>
                  <a:pt x="72237" y="43764"/>
                </a:moveTo>
                <a:lnTo>
                  <a:pt x="69340" y="48615"/>
                </a:lnTo>
                <a:lnTo>
                  <a:pt x="65627" y="55562"/>
                </a:lnTo>
                <a:lnTo>
                  <a:pt x="58788" y="69240"/>
                </a:lnTo>
                <a:lnTo>
                  <a:pt x="56959" y="72707"/>
                </a:lnTo>
                <a:lnTo>
                  <a:pt x="55562" y="75018"/>
                </a:lnTo>
                <a:lnTo>
                  <a:pt x="65989" y="75018"/>
                </a:lnTo>
                <a:lnTo>
                  <a:pt x="71539" y="65760"/>
                </a:lnTo>
                <a:lnTo>
                  <a:pt x="75463" y="58813"/>
                </a:lnTo>
                <a:lnTo>
                  <a:pt x="77787" y="54178"/>
                </a:lnTo>
                <a:lnTo>
                  <a:pt x="79184" y="50952"/>
                </a:lnTo>
                <a:lnTo>
                  <a:pt x="80327" y="48615"/>
                </a:lnTo>
                <a:lnTo>
                  <a:pt x="81267" y="47231"/>
                </a:lnTo>
                <a:lnTo>
                  <a:pt x="72237" y="43764"/>
                </a:lnTo>
                <a:close/>
              </a:path>
              <a:path w="170179" h="522605">
                <a:moveTo>
                  <a:pt x="161137" y="26390"/>
                </a:moveTo>
                <a:lnTo>
                  <a:pt x="11811" y="26390"/>
                </a:lnTo>
                <a:lnTo>
                  <a:pt x="11811" y="55562"/>
                </a:lnTo>
                <a:lnTo>
                  <a:pt x="21539" y="55562"/>
                </a:lnTo>
                <a:lnTo>
                  <a:pt x="21539" y="35420"/>
                </a:lnTo>
                <a:lnTo>
                  <a:pt x="161137" y="35420"/>
                </a:lnTo>
                <a:lnTo>
                  <a:pt x="161137" y="26390"/>
                </a:lnTo>
                <a:close/>
              </a:path>
              <a:path w="170179" h="522605">
                <a:moveTo>
                  <a:pt x="161137" y="35420"/>
                </a:moveTo>
                <a:lnTo>
                  <a:pt x="151409" y="35420"/>
                </a:lnTo>
                <a:lnTo>
                  <a:pt x="151409" y="55562"/>
                </a:lnTo>
                <a:lnTo>
                  <a:pt x="161137" y="55562"/>
                </a:lnTo>
                <a:lnTo>
                  <a:pt x="161137" y="35420"/>
                </a:lnTo>
                <a:close/>
              </a:path>
              <a:path w="170179" h="522605">
                <a:moveTo>
                  <a:pt x="84734" y="0"/>
                </a:moveTo>
                <a:lnTo>
                  <a:pt x="76403" y="4165"/>
                </a:lnTo>
                <a:lnTo>
                  <a:pt x="77787" y="6502"/>
                </a:lnTo>
                <a:lnTo>
                  <a:pt x="80098" y="10198"/>
                </a:lnTo>
                <a:lnTo>
                  <a:pt x="83350" y="15278"/>
                </a:lnTo>
                <a:lnTo>
                  <a:pt x="86131" y="20396"/>
                </a:lnTo>
                <a:lnTo>
                  <a:pt x="88214" y="24091"/>
                </a:lnTo>
                <a:lnTo>
                  <a:pt x="89598" y="26390"/>
                </a:lnTo>
                <a:lnTo>
                  <a:pt x="91681" y="26390"/>
                </a:lnTo>
                <a:lnTo>
                  <a:pt x="99326" y="22225"/>
                </a:lnTo>
                <a:lnTo>
                  <a:pt x="97929" y="19926"/>
                </a:lnTo>
                <a:lnTo>
                  <a:pt x="92379" y="11112"/>
                </a:lnTo>
                <a:lnTo>
                  <a:pt x="89128" y="6032"/>
                </a:lnTo>
                <a:lnTo>
                  <a:pt x="86575" y="2336"/>
                </a:lnTo>
                <a:lnTo>
                  <a:pt x="84734" y="0"/>
                </a:lnTo>
                <a:close/>
              </a:path>
              <a:path w="170179" h="522605">
                <a:moveTo>
                  <a:pt x="150723" y="276250"/>
                </a:moveTo>
                <a:lnTo>
                  <a:pt x="18059" y="276250"/>
                </a:lnTo>
                <a:lnTo>
                  <a:pt x="18059" y="283895"/>
                </a:lnTo>
                <a:lnTo>
                  <a:pt x="141693" y="283895"/>
                </a:lnTo>
                <a:lnTo>
                  <a:pt x="141693" y="302640"/>
                </a:lnTo>
                <a:lnTo>
                  <a:pt x="22923" y="302640"/>
                </a:lnTo>
                <a:lnTo>
                  <a:pt x="22923" y="310984"/>
                </a:lnTo>
                <a:lnTo>
                  <a:pt x="141693" y="310984"/>
                </a:lnTo>
                <a:lnTo>
                  <a:pt x="141693" y="328345"/>
                </a:lnTo>
                <a:lnTo>
                  <a:pt x="15976" y="328345"/>
                </a:lnTo>
                <a:lnTo>
                  <a:pt x="15976" y="336676"/>
                </a:lnTo>
                <a:lnTo>
                  <a:pt x="141693" y="336676"/>
                </a:lnTo>
                <a:lnTo>
                  <a:pt x="141693" y="344322"/>
                </a:lnTo>
                <a:lnTo>
                  <a:pt x="150723" y="344322"/>
                </a:lnTo>
                <a:lnTo>
                  <a:pt x="150723" y="27625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 sz="1730" dirty="0"/>
          </a:p>
        </p:txBody>
      </p:sp>
      <p:sp>
        <p:nvSpPr>
          <p:cNvPr id="45" name="object 5">
            <a:extLst>
              <a:ext uri="{FF2B5EF4-FFF2-40B4-BE49-F238E27FC236}">
                <a16:creationId xmlns:a16="http://schemas.microsoft.com/office/drawing/2014/main" id="{D1127494-FE91-54C0-A9EA-204CEF3E6244}"/>
              </a:ext>
            </a:extLst>
          </p:cNvPr>
          <p:cNvSpPr/>
          <p:nvPr/>
        </p:nvSpPr>
        <p:spPr>
          <a:xfrm>
            <a:off x="6723877" y="1687886"/>
            <a:ext cx="161142" cy="331440"/>
          </a:xfrm>
          <a:custGeom>
            <a:avLst/>
            <a:gdLst/>
            <a:ahLst/>
            <a:cxnLst/>
            <a:rect l="l" t="t" r="r" b="b"/>
            <a:pathLst>
              <a:path w="167639" h="344805">
                <a:moveTo>
                  <a:pt x="159042" y="18757"/>
                </a:moveTo>
                <a:lnTo>
                  <a:pt x="58331" y="18757"/>
                </a:lnTo>
                <a:lnTo>
                  <a:pt x="58209" y="77787"/>
                </a:lnTo>
                <a:lnTo>
                  <a:pt x="58092" y="85171"/>
                </a:lnTo>
                <a:lnTo>
                  <a:pt x="54165" y="123621"/>
                </a:lnTo>
                <a:lnTo>
                  <a:pt x="36804" y="160439"/>
                </a:lnTo>
                <a:lnTo>
                  <a:pt x="37718" y="160908"/>
                </a:lnTo>
                <a:lnTo>
                  <a:pt x="38646" y="161607"/>
                </a:lnTo>
                <a:lnTo>
                  <a:pt x="39585" y="162521"/>
                </a:lnTo>
                <a:lnTo>
                  <a:pt x="41897" y="163906"/>
                </a:lnTo>
                <a:lnTo>
                  <a:pt x="43497" y="165074"/>
                </a:lnTo>
                <a:lnTo>
                  <a:pt x="44450" y="165988"/>
                </a:lnTo>
                <a:lnTo>
                  <a:pt x="54684" y="148032"/>
                </a:lnTo>
                <a:lnTo>
                  <a:pt x="65706" y="100710"/>
                </a:lnTo>
                <a:lnTo>
                  <a:pt x="66675" y="58343"/>
                </a:lnTo>
                <a:lnTo>
                  <a:pt x="159042" y="58343"/>
                </a:lnTo>
                <a:lnTo>
                  <a:pt x="159042" y="50698"/>
                </a:lnTo>
                <a:lnTo>
                  <a:pt x="66675" y="50698"/>
                </a:lnTo>
                <a:lnTo>
                  <a:pt x="66675" y="26390"/>
                </a:lnTo>
                <a:lnTo>
                  <a:pt x="159042" y="26390"/>
                </a:lnTo>
                <a:lnTo>
                  <a:pt x="159042" y="18757"/>
                </a:lnTo>
                <a:close/>
              </a:path>
              <a:path w="167639" h="344805">
                <a:moveTo>
                  <a:pt x="161823" y="77787"/>
                </a:moveTo>
                <a:lnTo>
                  <a:pt x="75006" y="77787"/>
                </a:lnTo>
                <a:lnTo>
                  <a:pt x="75006" y="165988"/>
                </a:lnTo>
                <a:lnTo>
                  <a:pt x="83337" y="165988"/>
                </a:lnTo>
                <a:lnTo>
                  <a:pt x="83337" y="122935"/>
                </a:lnTo>
                <a:lnTo>
                  <a:pt x="161823" y="122935"/>
                </a:lnTo>
                <a:lnTo>
                  <a:pt x="161823" y="114592"/>
                </a:lnTo>
                <a:lnTo>
                  <a:pt x="83337" y="114592"/>
                </a:lnTo>
                <a:lnTo>
                  <a:pt x="83337" y="86118"/>
                </a:lnTo>
                <a:lnTo>
                  <a:pt x="161823" y="86118"/>
                </a:lnTo>
                <a:lnTo>
                  <a:pt x="161823" y="77787"/>
                </a:lnTo>
                <a:close/>
              </a:path>
              <a:path w="167639" h="344805">
                <a:moveTo>
                  <a:pt x="135432" y="156959"/>
                </a:moveTo>
                <a:lnTo>
                  <a:pt x="136347" y="159740"/>
                </a:lnTo>
                <a:lnTo>
                  <a:pt x="137045" y="162521"/>
                </a:lnTo>
                <a:lnTo>
                  <a:pt x="137515" y="165303"/>
                </a:lnTo>
                <a:lnTo>
                  <a:pt x="143065" y="165303"/>
                </a:lnTo>
                <a:lnTo>
                  <a:pt x="146545" y="165074"/>
                </a:lnTo>
                <a:lnTo>
                  <a:pt x="147929" y="164604"/>
                </a:lnTo>
                <a:lnTo>
                  <a:pt x="157657" y="164604"/>
                </a:lnTo>
                <a:lnTo>
                  <a:pt x="162267" y="159042"/>
                </a:lnTo>
                <a:lnTo>
                  <a:pt x="162231" y="158127"/>
                </a:lnTo>
                <a:lnTo>
                  <a:pt x="151409" y="158127"/>
                </a:lnTo>
                <a:lnTo>
                  <a:pt x="144462" y="157657"/>
                </a:lnTo>
                <a:lnTo>
                  <a:pt x="141211" y="157657"/>
                </a:lnTo>
                <a:lnTo>
                  <a:pt x="138214" y="157429"/>
                </a:lnTo>
                <a:lnTo>
                  <a:pt x="135432" y="156959"/>
                </a:lnTo>
                <a:close/>
              </a:path>
              <a:path w="167639" h="344805">
                <a:moveTo>
                  <a:pt x="161823" y="122935"/>
                </a:moveTo>
                <a:lnTo>
                  <a:pt x="154177" y="122935"/>
                </a:lnTo>
                <a:lnTo>
                  <a:pt x="154225" y="148032"/>
                </a:lnTo>
                <a:lnTo>
                  <a:pt x="154622" y="154660"/>
                </a:lnTo>
                <a:lnTo>
                  <a:pt x="151409" y="158127"/>
                </a:lnTo>
                <a:lnTo>
                  <a:pt x="162231" y="158127"/>
                </a:lnTo>
                <a:lnTo>
                  <a:pt x="161827" y="148032"/>
                </a:lnTo>
                <a:lnTo>
                  <a:pt x="161823" y="122935"/>
                </a:lnTo>
                <a:close/>
              </a:path>
              <a:path w="167639" h="344805">
                <a:moveTo>
                  <a:pt x="109727" y="122935"/>
                </a:moveTo>
                <a:lnTo>
                  <a:pt x="101396" y="122935"/>
                </a:lnTo>
                <a:lnTo>
                  <a:pt x="101396" y="156959"/>
                </a:lnTo>
                <a:lnTo>
                  <a:pt x="109727" y="156959"/>
                </a:lnTo>
                <a:lnTo>
                  <a:pt x="109727" y="122935"/>
                </a:lnTo>
                <a:close/>
              </a:path>
              <a:path w="167639" h="344805">
                <a:moveTo>
                  <a:pt x="135432" y="122935"/>
                </a:moveTo>
                <a:lnTo>
                  <a:pt x="127787" y="122935"/>
                </a:lnTo>
                <a:lnTo>
                  <a:pt x="127787" y="155575"/>
                </a:lnTo>
                <a:lnTo>
                  <a:pt x="135432" y="155575"/>
                </a:lnTo>
                <a:lnTo>
                  <a:pt x="135432" y="122935"/>
                </a:lnTo>
                <a:close/>
              </a:path>
              <a:path w="167639" h="344805">
                <a:moveTo>
                  <a:pt x="47917" y="129882"/>
                </a:moveTo>
                <a:lnTo>
                  <a:pt x="44665" y="130352"/>
                </a:lnTo>
                <a:lnTo>
                  <a:pt x="39115" y="131267"/>
                </a:lnTo>
                <a:lnTo>
                  <a:pt x="31254" y="132651"/>
                </a:lnTo>
                <a:lnTo>
                  <a:pt x="11979" y="135443"/>
                </a:lnTo>
                <a:lnTo>
                  <a:pt x="5076" y="136307"/>
                </a:lnTo>
                <a:lnTo>
                  <a:pt x="0" y="136817"/>
                </a:lnTo>
                <a:lnTo>
                  <a:pt x="2082" y="145846"/>
                </a:lnTo>
                <a:lnTo>
                  <a:pt x="15059" y="143289"/>
                </a:lnTo>
                <a:lnTo>
                  <a:pt x="26903" y="141163"/>
                </a:lnTo>
                <a:lnTo>
                  <a:pt x="37621" y="139471"/>
                </a:lnTo>
                <a:lnTo>
                  <a:pt x="47218" y="138214"/>
                </a:lnTo>
                <a:lnTo>
                  <a:pt x="47296" y="132651"/>
                </a:lnTo>
                <a:lnTo>
                  <a:pt x="47447" y="130822"/>
                </a:lnTo>
                <a:lnTo>
                  <a:pt x="47917" y="129882"/>
                </a:lnTo>
                <a:close/>
              </a:path>
              <a:path w="167639" h="344805">
                <a:moveTo>
                  <a:pt x="109727" y="86118"/>
                </a:moveTo>
                <a:lnTo>
                  <a:pt x="101396" y="86118"/>
                </a:lnTo>
                <a:lnTo>
                  <a:pt x="101396" y="114592"/>
                </a:lnTo>
                <a:lnTo>
                  <a:pt x="109727" y="114592"/>
                </a:lnTo>
                <a:lnTo>
                  <a:pt x="109727" y="86118"/>
                </a:lnTo>
                <a:close/>
              </a:path>
              <a:path w="167639" h="344805">
                <a:moveTo>
                  <a:pt x="135420" y="86118"/>
                </a:moveTo>
                <a:lnTo>
                  <a:pt x="127787" y="86118"/>
                </a:lnTo>
                <a:lnTo>
                  <a:pt x="127787" y="114592"/>
                </a:lnTo>
                <a:lnTo>
                  <a:pt x="135420" y="114592"/>
                </a:lnTo>
                <a:lnTo>
                  <a:pt x="135420" y="86118"/>
                </a:lnTo>
                <a:close/>
              </a:path>
              <a:path w="167639" h="344805">
                <a:moveTo>
                  <a:pt x="161823" y="86118"/>
                </a:moveTo>
                <a:lnTo>
                  <a:pt x="154177" y="86118"/>
                </a:lnTo>
                <a:lnTo>
                  <a:pt x="154177" y="114592"/>
                </a:lnTo>
                <a:lnTo>
                  <a:pt x="161823" y="114592"/>
                </a:lnTo>
                <a:lnTo>
                  <a:pt x="161823" y="86118"/>
                </a:lnTo>
                <a:close/>
              </a:path>
              <a:path w="167639" h="344805">
                <a:moveTo>
                  <a:pt x="38888" y="66675"/>
                </a:moveTo>
                <a:lnTo>
                  <a:pt x="29171" y="66675"/>
                </a:lnTo>
                <a:lnTo>
                  <a:pt x="25379" y="73448"/>
                </a:lnTo>
                <a:lnTo>
                  <a:pt x="21867" y="79532"/>
                </a:lnTo>
                <a:lnTo>
                  <a:pt x="3467" y="104178"/>
                </a:lnTo>
                <a:lnTo>
                  <a:pt x="6946" y="112509"/>
                </a:lnTo>
                <a:lnTo>
                  <a:pt x="14238" y="111428"/>
                </a:lnTo>
                <a:lnTo>
                  <a:pt x="23614" y="110259"/>
                </a:lnTo>
                <a:lnTo>
                  <a:pt x="35073" y="109003"/>
                </a:lnTo>
                <a:lnTo>
                  <a:pt x="48615" y="107657"/>
                </a:lnTo>
                <a:lnTo>
                  <a:pt x="48669" y="102793"/>
                </a:lnTo>
                <a:lnTo>
                  <a:pt x="16662" y="102793"/>
                </a:lnTo>
                <a:lnTo>
                  <a:pt x="25911" y="88162"/>
                </a:lnTo>
                <a:lnTo>
                  <a:pt x="34945" y="73366"/>
                </a:lnTo>
                <a:lnTo>
                  <a:pt x="38888" y="66675"/>
                </a:lnTo>
                <a:close/>
              </a:path>
              <a:path w="167639" h="344805">
                <a:moveTo>
                  <a:pt x="49314" y="99313"/>
                </a:moveTo>
                <a:lnTo>
                  <a:pt x="41274" y="100316"/>
                </a:lnTo>
                <a:lnTo>
                  <a:pt x="33154" y="101230"/>
                </a:lnTo>
                <a:lnTo>
                  <a:pt x="24952" y="102055"/>
                </a:lnTo>
                <a:lnTo>
                  <a:pt x="16662" y="102793"/>
                </a:lnTo>
                <a:lnTo>
                  <a:pt x="48669" y="102793"/>
                </a:lnTo>
                <a:lnTo>
                  <a:pt x="48831" y="100710"/>
                </a:lnTo>
                <a:lnTo>
                  <a:pt x="49314" y="99313"/>
                </a:lnTo>
                <a:close/>
              </a:path>
              <a:path w="167639" h="344805">
                <a:moveTo>
                  <a:pt x="32638" y="2781"/>
                </a:moveTo>
                <a:lnTo>
                  <a:pt x="15056" y="37548"/>
                </a:lnTo>
                <a:lnTo>
                  <a:pt x="2997" y="56260"/>
                </a:lnTo>
                <a:lnTo>
                  <a:pt x="2082" y="57645"/>
                </a:lnTo>
                <a:lnTo>
                  <a:pt x="0" y="59728"/>
                </a:lnTo>
                <a:lnTo>
                  <a:pt x="2768" y="68757"/>
                </a:lnTo>
                <a:lnTo>
                  <a:pt x="6464" y="67843"/>
                </a:lnTo>
                <a:lnTo>
                  <a:pt x="12255" y="67373"/>
                </a:lnTo>
                <a:lnTo>
                  <a:pt x="20142" y="67373"/>
                </a:lnTo>
                <a:lnTo>
                  <a:pt x="24307" y="66928"/>
                </a:lnTo>
                <a:lnTo>
                  <a:pt x="27304" y="66675"/>
                </a:lnTo>
                <a:lnTo>
                  <a:pt x="38888" y="66675"/>
                </a:lnTo>
                <a:lnTo>
                  <a:pt x="42982" y="59728"/>
                </a:lnTo>
                <a:lnTo>
                  <a:pt x="11112" y="59728"/>
                </a:lnTo>
                <a:lnTo>
                  <a:pt x="18963" y="46755"/>
                </a:lnTo>
                <a:lnTo>
                  <a:pt x="26555" y="33516"/>
                </a:lnTo>
                <a:lnTo>
                  <a:pt x="33890" y="20014"/>
                </a:lnTo>
                <a:lnTo>
                  <a:pt x="40970" y="6248"/>
                </a:lnTo>
                <a:lnTo>
                  <a:pt x="32638" y="2781"/>
                </a:lnTo>
                <a:close/>
              </a:path>
              <a:path w="167639" h="344805">
                <a:moveTo>
                  <a:pt x="43751" y="40284"/>
                </a:moveTo>
                <a:lnTo>
                  <a:pt x="37249" y="53251"/>
                </a:lnTo>
                <a:lnTo>
                  <a:pt x="35420" y="56730"/>
                </a:lnTo>
                <a:lnTo>
                  <a:pt x="34023" y="59029"/>
                </a:lnTo>
                <a:lnTo>
                  <a:pt x="31254" y="59029"/>
                </a:lnTo>
                <a:lnTo>
                  <a:pt x="26606" y="59283"/>
                </a:lnTo>
                <a:lnTo>
                  <a:pt x="20142" y="59728"/>
                </a:lnTo>
                <a:lnTo>
                  <a:pt x="42982" y="59728"/>
                </a:lnTo>
                <a:lnTo>
                  <a:pt x="43619" y="58647"/>
                </a:lnTo>
                <a:lnTo>
                  <a:pt x="52082" y="43751"/>
                </a:lnTo>
                <a:lnTo>
                  <a:pt x="43751" y="40284"/>
                </a:lnTo>
                <a:close/>
              </a:path>
              <a:path w="167639" h="344805">
                <a:moveTo>
                  <a:pt x="159042" y="26390"/>
                </a:moveTo>
                <a:lnTo>
                  <a:pt x="150710" y="26390"/>
                </a:lnTo>
                <a:lnTo>
                  <a:pt x="150710" y="50698"/>
                </a:lnTo>
                <a:lnTo>
                  <a:pt x="159042" y="50698"/>
                </a:lnTo>
                <a:lnTo>
                  <a:pt x="159042" y="26390"/>
                </a:lnTo>
                <a:close/>
              </a:path>
              <a:path w="167639" h="344805">
                <a:moveTo>
                  <a:pt x="111125" y="0"/>
                </a:moveTo>
                <a:lnTo>
                  <a:pt x="102095" y="2082"/>
                </a:lnTo>
                <a:lnTo>
                  <a:pt x="102539" y="4419"/>
                </a:lnTo>
                <a:lnTo>
                  <a:pt x="103479" y="8115"/>
                </a:lnTo>
                <a:lnTo>
                  <a:pt x="104876" y="13195"/>
                </a:lnTo>
                <a:lnTo>
                  <a:pt x="105357" y="15673"/>
                </a:lnTo>
                <a:lnTo>
                  <a:pt x="105790" y="17360"/>
                </a:lnTo>
                <a:lnTo>
                  <a:pt x="106260" y="18757"/>
                </a:lnTo>
                <a:lnTo>
                  <a:pt x="115290" y="18757"/>
                </a:lnTo>
                <a:lnTo>
                  <a:pt x="114820" y="15062"/>
                </a:lnTo>
                <a:lnTo>
                  <a:pt x="113893" y="10883"/>
                </a:lnTo>
                <a:lnTo>
                  <a:pt x="112509" y="6248"/>
                </a:lnTo>
                <a:lnTo>
                  <a:pt x="112039" y="3467"/>
                </a:lnTo>
                <a:lnTo>
                  <a:pt x="111569" y="1384"/>
                </a:lnTo>
                <a:lnTo>
                  <a:pt x="111125" y="0"/>
                </a:lnTo>
                <a:close/>
              </a:path>
              <a:path w="167639" h="344805">
                <a:moveTo>
                  <a:pt x="45135" y="290829"/>
                </a:moveTo>
                <a:lnTo>
                  <a:pt x="36106" y="290829"/>
                </a:lnTo>
                <a:lnTo>
                  <a:pt x="36106" y="344309"/>
                </a:lnTo>
                <a:lnTo>
                  <a:pt x="45135" y="344309"/>
                </a:lnTo>
                <a:lnTo>
                  <a:pt x="45135" y="335978"/>
                </a:lnTo>
                <a:lnTo>
                  <a:pt x="143763" y="335978"/>
                </a:lnTo>
                <a:lnTo>
                  <a:pt x="143763" y="328345"/>
                </a:lnTo>
                <a:lnTo>
                  <a:pt x="45135" y="328345"/>
                </a:lnTo>
                <a:lnTo>
                  <a:pt x="45135" y="312369"/>
                </a:lnTo>
                <a:lnTo>
                  <a:pt x="143763" y="312369"/>
                </a:lnTo>
                <a:lnTo>
                  <a:pt x="143763" y="304025"/>
                </a:lnTo>
                <a:lnTo>
                  <a:pt x="45135" y="304025"/>
                </a:lnTo>
                <a:lnTo>
                  <a:pt x="45135" y="290829"/>
                </a:lnTo>
                <a:close/>
              </a:path>
              <a:path w="167639" h="344805">
                <a:moveTo>
                  <a:pt x="143763" y="335978"/>
                </a:moveTo>
                <a:lnTo>
                  <a:pt x="134035" y="335978"/>
                </a:lnTo>
                <a:lnTo>
                  <a:pt x="134035" y="344309"/>
                </a:lnTo>
                <a:lnTo>
                  <a:pt x="143763" y="344309"/>
                </a:lnTo>
                <a:lnTo>
                  <a:pt x="143763" y="335978"/>
                </a:lnTo>
                <a:close/>
              </a:path>
              <a:path w="167639" h="344805">
                <a:moveTo>
                  <a:pt x="143763" y="312369"/>
                </a:moveTo>
                <a:lnTo>
                  <a:pt x="134035" y="312369"/>
                </a:lnTo>
                <a:lnTo>
                  <a:pt x="134035" y="328345"/>
                </a:lnTo>
                <a:lnTo>
                  <a:pt x="143763" y="328345"/>
                </a:lnTo>
                <a:lnTo>
                  <a:pt x="143763" y="312369"/>
                </a:lnTo>
                <a:close/>
              </a:path>
              <a:path w="167639" h="344805">
                <a:moveTo>
                  <a:pt x="143763" y="286664"/>
                </a:moveTo>
                <a:lnTo>
                  <a:pt x="134035" y="286664"/>
                </a:lnTo>
                <a:lnTo>
                  <a:pt x="134035" y="304025"/>
                </a:lnTo>
                <a:lnTo>
                  <a:pt x="143763" y="304025"/>
                </a:lnTo>
                <a:lnTo>
                  <a:pt x="143763" y="286664"/>
                </a:lnTo>
                <a:close/>
              </a:path>
              <a:path w="167639" h="344805">
                <a:moveTo>
                  <a:pt x="103479" y="259575"/>
                </a:moveTo>
                <a:lnTo>
                  <a:pt x="85420" y="259575"/>
                </a:lnTo>
                <a:lnTo>
                  <a:pt x="64972" y="269781"/>
                </a:lnTo>
                <a:lnTo>
                  <a:pt x="43919" y="278855"/>
                </a:lnTo>
                <a:lnTo>
                  <a:pt x="22262" y="286798"/>
                </a:lnTo>
                <a:lnTo>
                  <a:pt x="0" y="293611"/>
                </a:lnTo>
                <a:lnTo>
                  <a:pt x="1828" y="296392"/>
                </a:lnTo>
                <a:lnTo>
                  <a:pt x="3467" y="299173"/>
                </a:lnTo>
                <a:lnTo>
                  <a:pt x="4864" y="301942"/>
                </a:lnTo>
                <a:lnTo>
                  <a:pt x="13067" y="299432"/>
                </a:lnTo>
                <a:lnTo>
                  <a:pt x="21008" y="296743"/>
                </a:lnTo>
                <a:lnTo>
                  <a:pt x="28688" y="293875"/>
                </a:lnTo>
                <a:lnTo>
                  <a:pt x="36106" y="290829"/>
                </a:lnTo>
                <a:lnTo>
                  <a:pt x="45135" y="290829"/>
                </a:lnTo>
                <a:lnTo>
                  <a:pt x="45135" y="287362"/>
                </a:lnTo>
                <a:lnTo>
                  <a:pt x="45592" y="287362"/>
                </a:lnTo>
                <a:lnTo>
                  <a:pt x="46062" y="287134"/>
                </a:lnTo>
                <a:lnTo>
                  <a:pt x="46532" y="286664"/>
                </a:lnTo>
                <a:lnTo>
                  <a:pt x="143763" y="286664"/>
                </a:lnTo>
                <a:lnTo>
                  <a:pt x="143763" y="278333"/>
                </a:lnTo>
                <a:lnTo>
                  <a:pt x="65976" y="278333"/>
                </a:lnTo>
                <a:lnTo>
                  <a:pt x="75870" y="274037"/>
                </a:lnTo>
                <a:lnTo>
                  <a:pt x="85418" y="269478"/>
                </a:lnTo>
                <a:lnTo>
                  <a:pt x="94621" y="264656"/>
                </a:lnTo>
                <a:lnTo>
                  <a:pt x="103479" y="259575"/>
                </a:lnTo>
                <a:close/>
              </a:path>
              <a:path w="167639" h="344805">
                <a:moveTo>
                  <a:pt x="167373" y="251942"/>
                </a:moveTo>
                <a:lnTo>
                  <a:pt x="3467" y="251942"/>
                </a:lnTo>
                <a:lnTo>
                  <a:pt x="3467" y="259575"/>
                </a:lnTo>
                <a:lnTo>
                  <a:pt x="167373" y="259575"/>
                </a:lnTo>
                <a:lnTo>
                  <a:pt x="167373" y="251942"/>
                </a:lnTo>
                <a:close/>
              </a:path>
              <a:path w="167639" h="344805">
                <a:moveTo>
                  <a:pt x="84734" y="233184"/>
                </a:moveTo>
                <a:lnTo>
                  <a:pt x="75006" y="233184"/>
                </a:lnTo>
                <a:lnTo>
                  <a:pt x="75006" y="251942"/>
                </a:lnTo>
                <a:lnTo>
                  <a:pt x="84734" y="251942"/>
                </a:lnTo>
                <a:lnTo>
                  <a:pt x="84734" y="233184"/>
                </a:lnTo>
                <a:close/>
              </a:path>
              <a:path w="167639" h="344805">
                <a:moveTo>
                  <a:pt x="148628" y="220687"/>
                </a:moveTo>
                <a:lnTo>
                  <a:pt x="137038" y="228891"/>
                </a:lnTo>
                <a:lnTo>
                  <a:pt x="125187" y="236834"/>
                </a:lnTo>
                <a:lnTo>
                  <a:pt x="113073" y="244517"/>
                </a:lnTo>
                <a:lnTo>
                  <a:pt x="100698" y="251942"/>
                </a:lnTo>
                <a:lnTo>
                  <a:pt x="118071" y="251942"/>
                </a:lnTo>
                <a:lnTo>
                  <a:pt x="127444" y="245956"/>
                </a:lnTo>
                <a:lnTo>
                  <a:pt x="136818" y="239791"/>
                </a:lnTo>
                <a:lnTo>
                  <a:pt x="146195" y="233451"/>
                </a:lnTo>
                <a:lnTo>
                  <a:pt x="155575" y="226936"/>
                </a:lnTo>
                <a:lnTo>
                  <a:pt x="148628" y="220687"/>
                </a:lnTo>
                <a:close/>
              </a:path>
              <a:path w="167639" h="344805">
                <a:moveTo>
                  <a:pt x="121538" y="224853"/>
                </a:moveTo>
                <a:lnTo>
                  <a:pt x="21526" y="224853"/>
                </a:lnTo>
                <a:lnTo>
                  <a:pt x="21526" y="233184"/>
                </a:lnTo>
                <a:lnTo>
                  <a:pt x="121538" y="233184"/>
                </a:lnTo>
                <a:lnTo>
                  <a:pt x="121538" y="224853"/>
                </a:lnTo>
                <a:close/>
              </a:path>
              <a:path w="167639" h="344805">
                <a:moveTo>
                  <a:pt x="84734" y="212356"/>
                </a:moveTo>
                <a:lnTo>
                  <a:pt x="75006" y="212356"/>
                </a:lnTo>
                <a:lnTo>
                  <a:pt x="75006" y="224853"/>
                </a:lnTo>
                <a:lnTo>
                  <a:pt x="84734" y="224853"/>
                </a:lnTo>
                <a:lnTo>
                  <a:pt x="84734" y="212356"/>
                </a:lnTo>
                <a:close/>
              </a:path>
              <a:path w="167639" h="344805">
                <a:moveTo>
                  <a:pt x="58331" y="201929"/>
                </a:moveTo>
                <a:lnTo>
                  <a:pt x="49314" y="201929"/>
                </a:lnTo>
                <a:lnTo>
                  <a:pt x="49314" y="213741"/>
                </a:lnTo>
                <a:lnTo>
                  <a:pt x="58331" y="213741"/>
                </a:lnTo>
                <a:lnTo>
                  <a:pt x="58331" y="201929"/>
                </a:lnTo>
                <a:close/>
              </a:path>
              <a:path w="167639" h="344805">
                <a:moveTo>
                  <a:pt x="119456" y="201929"/>
                </a:moveTo>
                <a:lnTo>
                  <a:pt x="110426" y="201929"/>
                </a:lnTo>
                <a:lnTo>
                  <a:pt x="110426" y="213741"/>
                </a:lnTo>
                <a:lnTo>
                  <a:pt x="119456" y="213741"/>
                </a:lnTo>
                <a:lnTo>
                  <a:pt x="119456" y="201929"/>
                </a:lnTo>
                <a:close/>
              </a:path>
              <a:path w="167639" h="344805">
                <a:moveTo>
                  <a:pt x="166687" y="193598"/>
                </a:moveTo>
                <a:lnTo>
                  <a:pt x="3467" y="193598"/>
                </a:lnTo>
                <a:lnTo>
                  <a:pt x="3467" y="201929"/>
                </a:lnTo>
                <a:lnTo>
                  <a:pt x="166687" y="201929"/>
                </a:lnTo>
                <a:lnTo>
                  <a:pt x="166687" y="193598"/>
                </a:lnTo>
                <a:close/>
              </a:path>
              <a:path w="167639" h="344805">
                <a:moveTo>
                  <a:pt x="58331" y="178320"/>
                </a:moveTo>
                <a:lnTo>
                  <a:pt x="49314" y="178320"/>
                </a:lnTo>
                <a:lnTo>
                  <a:pt x="49314" y="193598"/>
                </a:lnTo>
                <a:lnTo>
                  <a:pt x="58331" y="193598"/>
                </a:lnTo>
                <a:lnTo>
                  <a:pt x="58331" y="178320"/>
                </a:lnTo>
                <a:close/>
              </a:path>
              <a:path w="167639" h="344805">
                <a:moveTo>
                  <a:pt x="119456" y="178320"/>
                </a:moveTo>
                <a:lnTo>
                  <a:pt x="110426" y="178320"/>
                </a:lnTo>
                <a:lnTo>
                  <a:pt x="110426" y="193598"/>
                </a:lnTo>
                <a:lnTo>
                  <a:pt x="119456" y="193598"/>
                </a:lnTo>
                <a:lnTo>
                  <a:pt x="119456" y="17832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 sz="1730"/>
          </a:p>
        </p:txBody>
      </p:sp>
      <p:pic>
        <p:nvPicPr>
          <p:cNvPr id="49" name="图形 48">
            <a:extLst>
              <a:ext uri="{FF2B5EF4-FFF2-40B4-BE49-F238E27FC236}">
                <a16:creationId xmlns:a16="http://schemas.microsoft.com/office/drawing/2014/main" id="{20B6078F-6CCB-E648-EF50-29D5D0372FE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4819621" y="0"/>
            <a:ext cx="1733550" cy="3989388"/>
          </a:xfrm>
          <a:prstGeom prst="rect">
            <a:avLst/>
          </a:prstGeom>
        </p:spPr>
      </p:pic>
      <p:sp>
        <p:nvSpPr>
          <p:cNvPr id="51" name="object 15">
            <a:extLst>
              <a:ext uri="{FF2B5EF4-FFF2-40B4-BE49-F238E27FC236}">
                <a16:creationId xmlns:a16="http://schemas.microsoft.com/office/drawing/2014/main" id="{C0701E41-A441-A8BF-3D3B-15655ED3488E}"/>
              </a:ext>
            </a:extLst>
          </p:cNvPr>
          <p:cNvSpPr txBox="1"/>
          <p:nvPr/>
        </p:nvSpPr>
        <p:spPr>
          <a:xfrm>
            <a:off x="4922044" y="3746660"/>
            <a:ext cx="3098946" cy="19210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2967">
              <a:lnSpc>
                <a:spcPct val="60000"/>
              </a:lnSpc>
            </a:pPr>
            <a:r>
              <a:rPr lang="zh-CN" altLang="en-US" spc="702" dirty="0">
                <a:solidFill>
                  <a:srgbClr val="FFFFFF"/>
                </a:solidFill>
                <a:latin typeface="方正准雅宋_GBK" panose="02000000000000000000" pitchFamily="2" charset="-122"/>
                <a:ea typeface="方正准雅宋_GBK" panose="02000000000000000000" pitchFamily="2" charset="-122"/>
                <a:cs typeface="PMingLiU"/>
              </a:rPr>
              <a:t>第</a:t>
            </a:r>
            <a:r>
              <a:rPr lang="en-US" altLang="zh-CN" spc="702" dirty="0">
                <a:solidFill>
                  <a:srgbClr val="FFFFFF"/>
                </a:solidFill>
                <a:latin typeface="方正准雅宋_GBK" panose="02000000000000000000" pitchFamily="2" charset="-122"/>
                <a:ea typeface="方正准雅宋_GBK" panose="02000000000000000000" pitchFamily="2" charset="-122"/>
                <a:cs typeface="PMingLiU"/>
              </a:rPr>
              <a:t>2</a:t>
            </a:r>
            <a:r>
              <a:rPr lang="zh-CN" altLang="en-US" spc="702" dirty="0">
                <a:solidFill>
                  <a:srgbClr val="FFFFFF"/>
                </a:solidFill>
                <a:latin typeface="方正准雅宋_GBK" panose="02000000000000000000" pitchFamily="2" charset="-122"/>
                <a:ea typeface="方正准雅宋_GBK" panose="02000000000000000000" pitchFamily="2" charset="-122"/>
                <a:cs typeface="PMingLiU"/>
              </a:rPr>
              <a:t>版</a:t>
            </a:r>
            <a:endParaRPr dirty="0">
              <a:latin typeface="方正准雅宋_GBK" panose="02000000000000000000" pitchFamily="2" charset="-122"/>
              <a:ea typeface="方正准雅宋_GBK" panose="02000000000000000000" pitchFamily="2" charset="-122"/>
              <a:cs typeface="PMingLiU"/>
            </a:endParaRPr>
          </a:p>
        </p:txBody>
      </p:sp>
      <p:pic>
        <p:nvPicPr>
          <p:cNvPr id="57" name="图形 56">
            <a:extLst>
              <a:ext uri="{FF2B5EF4-FFF2-40B4-BE49-F238E27FC236}">
                <a16:creationId xmlns:a16="http://schemas.microsoft.com/office/drawing/2014/main" id="{D75BF0CA-AD85-DB4D-432B-44E194E9097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5065668" y="1036846"/>
            <a:ext cx="1227976" cy="2556423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7967340" y="6829523"/>
            <a:ext cx="3222" cy="113834"/>
          </a:xfrm>
          <a:custGeom>
            <a:avLst/>
            <a:gdLst/>
            <a:ahLst/>
            <a:cxnLst/>
            <a:rect l="l" t="t" r="r" b="b"/>
            <a:pathLst>
              <a:path w="3810" h="134620">
                <a:moveTo>
                  <a:pt x="3594" y="0"/>
                </a:moveTo>
                <a:lnTo>
                  <a:pt x="0" y="0"/>
                </a:lnTo>
                <a:lnTo>
                  <a:pt x="0" y="134099"/>
                </a:lnTo>
                <a:lnTo>
                  <a:pt x="3594" y="134099"/>
                </a:lnTo>
                <a:lnTo>
                  <a:pt x="3594" y="0"/>
                </a:lnTo>
                <a:close/>
              </a:path>
            </a:pathLst>
          </a:custGeom>
          <a:solidFill>
            <a:srgbClr val="231F20"/>
          </a:solidFill>
        </p:spPr>
        <p:txBody>
          <a:bodyPr wrap="square" lIns="0" tIns="0" rIns="0" bIns="0" rtlCol="0"/>
          <a:lstStyle/>
          <a:p>
            <a:endParaRPr sz="1522"/>
          </a:p>
        </p:txBody>
      </p:sp>
      <p:sp>
        <p:nvSpPr>
          <p:cNvPr id="3" name="object 3"/>
          <p:cNvSpPr txBox="1"/>
          <p:nvPr/>
        </p:nvSpPr>
        <p:spPr>
          <a:xfrm>
            <a:off x="6558399" y="6820450"/>
            <a:ext cx="1543736" cy="114847"/>
          </a:xfrm>
          <a:prstGeom prst="rect">
            <a:avLst/>
          </a:prstGeom>
        </p:spPr>
        <p:txBody>
          <a:bodyPr vert="horz" wrap="square" lIns="0" tIns="10739" rIns="0" bIns="0" rtlCol="0">
            <a:spAutoFit/>
          </a:bodyPr>
          <a:lstStyle/>
          <a:p>
            <a:pPr marL="10739">
              <a:spcBef>
                <a:spcPts val="85"/>
              </a:spcBef>
              <a:tabLst>
                <a:tab pos="1479861" algn="l"/>
              </a:tabLst>
            </a:pPr>
            <a:r>
              <a:rPr sz="676" spc="-8" dirty="0">
                <a:solidFill>
                  <a:srgbClr val="6D6E71"/>
                </a:solidFill>
                <a:latin typeface="方正兰亭黑_GBK"/>
                <a:cs typeface="方正兰亭黑_GBK"/>
              </a:rPr>
              <a:t>第1</a:t>
            </a:r>
            <a:r>
              <a:rPr sz="676" dirty="0">
                <a:solidFill>
                  <a:srgbClr val="6D6E71"/>
                </a:solidFill>
                <a:latin typeface="方正兰亭黑_GBK"/>
                <a:cs typeface="方正兰亭黑_GBK"/>
              </a:rPr>
              <a:t>章   </a:t>
            </a:r>
            <a:r>
              <a:rPr sz="676" spc="-89" dirty="0">
                <a:solidFill>
                  <a:srgbClr val="6D6E71"/>
                </a:solidFill>
                <a:latin typeface="方正兰亭黑_GBK"/>
                <a:cs typeface="方正兰亭黑_GBK"/>
              </a:rPr>
              <a:t> </a:t>
            </a:r>
            <a:r>
              <a:rPr sz="676" spc="-8" dirty="0">
                <a:solidFill>
                  <a:srgbClr val="6D6E71"/>
                </a:solidFill>
                <a:latin typeface="方正兰亭黑_GBK"/>
                <a:cs typeface="方正兰亭黑_GBK"/>
              </a:rPr>
              <a:t>图形的创意原则与联想方</a:t>
            </a:r>
            <a:r>
              <a:rPr sz="676" dirty="0">
                <a:solidFill>
                  <a:srgbClr val="6D6E71"/>
                </a:solidFill>
                <a:latin typeface="方正兰亭黑_GBK"/>
                <a:cs typeface="方正兰亭黑_GBK"/>
              </a:rPr>
              <a:t>式	9</a:t>
            </a:r>
            <a:endParaRPr sz="676">
              <a:latin typeface="方正兰亭黑_GBK"/>
              <a:cs typeface="方正兰亭黑_GBK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3462321" y="1100690"/>
            <a:ext cx="2962363" cy="167040"/>
          </a:xfrm>
          <a:prstGeom prst="rect">
            <a:avLst/>
          </a:prstGeom>
        </p:spPr>
        <p:txBody>
          <a:bodyPr vert="horz" wrap="square" lIns="0" tIns="10739" rIns="0" bIns="0" rtlCol="0">
            <a:spAutoFit/>
          </a:bodyPr>
          <a:lstStyle/>
          <a:p>
            <a:pPr marL="32217">
              <a:spcBef>
                <a:spcPts val="85"/>
              </a:spcBef>
              <a:tabLst>
                <a:tab pos="476283" algn="l"/>
              </a:tabLst>
            </a:pPr>
            <a:r>
              <a:rPr sz="1015" dirty="0">
                <a:solidFill>
                  <a:srgbClr val="000515"/>
                </a:solidFill>
                <a:latin typeface="方正兰亭准黑_GBK"/>
                <a:cs typeface="方正兰亭准黑_GBK"/>
              </a:rPr>
              <a:t>1.2.3	</a:t>
            </a:r>
            <a:r>
              <a:rPr sz="1015" dirty="0" err="1">
                <a:solidFill>
                  <a:srgbClr val="000515"/>
                </a:solidFill>
                <a:latin typeface="方正兰亭准黑_GBK"/>
                <a:cs typeface="方正兰亭准黑_GBK"/>
              </a:rPr>
              <a:t>图形设计的现状</a:t>
            </a:r>
            <a:endParaRPr sz="1015" dirty="0">
              <a:latin typeface="方正兰亭准黑_GBK"/>
              <a:cs typeface="方正兰亭准黑_GBK"/>
            </a:endParaRPr>
          </a:p>
        </p:txBody>
      </p:sp>
      <p:pic>
        <p:nvPicPr>
          <p:cNvPr id="6" name="object 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535256" y="1975472"/>
            <a:ext cx="1529666" cy="990119"/>
          </a:xfrm>
          <a:prstGeom prst="rect">
            <a:avLst/>
          </a:prstGeom>
        </p:spPr>
      </p:pic>
      <p:sp>
        <p:nvSpPr>
          <p:cNvPr id="7" name="object 7"/>
          <p:cNvSpPr txBox="1"/>
          <p:nvPr/>
        </p:nvSpPr>
        <p:spPr>
          <a:xfrm>
            <a:off x="3990479" y="3011487"/>
            <a:ext cx="619642" cy="96567"/>
          </a:xfrm>
          <a:prstGeom prst="rect">
            <a:avLst/>
          </a:prstGeom>
        </p:spPr>
        <p:txBody>
          <a:bodyPr vert="horz" wrap="square" lIns="0" tIns="11813" rIns="0" bIns="0" rtlCol="0">
            <a:spAutoFit/>
          </a:bodyPr>
          <a:lstStyle/>
          <a:p>
            <a:pPr marL="10739">
              <a:spcBef>
                <a:spcPts val="93"/>
              </a:spcBef>
            </a:pP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图</a:t>
            </a:r>
            <a:r>
              <a:rPr sz="550" spc="4" dirty="0">
                <a:solidFill>
                  <a:srgbClr val="231F20"/>
                </a:solidFill>
                <a:latin typeface="方正兰亭纤黑_GBK"/>
                <a:cs typeface="方正兰亭纤黑_GBK"/>
              </a:rPr>
              <a:t>1-32   </a:t>
            </a: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包装设计</a:t>
            </a:r>
            <a:endParaRPr sz="550">
              <a:latin typeface="方正兰亭纤黑_GBK"/>
              <a:cs typeface="方正兰亭纤黑_GBK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3976871" y="5515735"/>
            <a:ext cx="619642" cy="96567"/>
          </a:xfrm>
          <a:prstGeom prst="rect">
            <a:avLst/>
          </a:prstGeom>
        </p:spPr>
        <p:txBody>
          <a:bodyPr vert="horz" wrap="square" lIns="0" tIns="11813" rIns="0" bIns="0" rtlCol="0">
            <a:spAutoFit/>
          </a:bodyPr>
          <a:lstStyle/>
          <a:p>
            <a:pPr marL="10739">
              <a:spcBef>
                <a:spcPts val="93"/>
              </a:spcBef>
            </a:pP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图</a:t>
            </a:r>
            <a:r>
              <a:rPr sz="550" spc="4" dirty="0">
                <a:solidFill>
                  <a:srgbClr val="231F20"/>
                </a:solidFill>
                <a:latin typeface="方正兰亭纤黑_GBK"/>
                <a:cs typeface="方正兰亭纤黑_GBK"/>
              </a:rPr>
              <a:t>1-33   </a:t>
            </a: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标志设计</a:t>
            </a:r>
            <a:endParaRPr sz="550">
              <a:latin typeface="方正兰亭纤黑_GBK"/>
              <a:cs typeface="方正兰亭纤黑_GBK"/>
            </a:endParaRPr>
          </a:p>
        </p:txBody>
      </p:sp>
      <p:pic>
        <p:nvPicPr>
          <p:cNvPr id="9" name="object 9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3653810" y="4550852"/>
            <a:ext cx="1366828" cy="920960"/>
          </a:xfrm>
          <a:prstGeom prst="rect">
            <a:avLst/>
          </a:prstGeom>
        </p:spPr>
      </p:pic>
      <p:pic>
        <p:nvPicPr>
          <p:cNvPr id="10" name="object 10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3702846" y="3326595"/>
            <a:ext cx="1118851" cy="1114429"/>
          </a:xfrm>
          <a:prstGeom prst="rect">
            <a:avLst/>
          </a:prstGeom>
        </p:spPr>
      </p:pic>
      <p:sp>
        <p:nvSpPr>
          <p:cNvPr id="11" name="object 11"/>
          <p:cNvSpPr txBox="1"/>
          <p:nvPr/>
        </p:nvSpPr>
        <p:spPr>
          <a:xfrm>
            <a:off x="5949267" y="5487266"/>
            <a:ext cx="761934" cy="96567"/>
          </a:xfrm>
          <a:prstGeom prst="rect">
            <a:avLst/>
          </a:prstGeom>
        </p:spPr>
        <p:txBody>
          <a:bodyPr vert="horz" wrap="square" lIns="0" tIns="11813" rIns="0" bIns="0" rtlCol="0">
            <a:spAutoFit/>
          </a:bodyPr>
          <a:lstStyle/>
          <a:p>
            <a:pPr marL="10739">
              <a:spcBef>
                <a:spcPts val="93"/>
              </a:spcBef>
            </a:pP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图</a:t>
            </a:r>
            <a:r>
              <a:rPr sz="550" spc="4" dirty="0">
                <a:solidFill>
                  <a:srgbClr val="231F20"/>
                </a:solidFill>
                <a:latin typeface="方正兰亭纤黑_GBK"/>
                <a:cs typeface="方正兰亭纤黑_GBK"/>
              </a:rPr>
              <a:t>1-34   </a:t>
            </a: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创意鼠标造型</a:t>
            </a:r>
            <a:endParaRPr sz="550">
              <a:latin typeface="方正兰亭纤黑_GBK"/>
              <a:cs typeface="方正兰亭纤黑_GBK"/>
            </a:endParaRPr>
          </a:p>
        </p:txBody>
      </p:sp>
      <p:pic>
        <p:nvPicPr>
          <p:cNvPr id="12" name="object 12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5531644" y="3011487"/>
            <a:ext cx="1597066" cy="2394449"/>
          </a:xfrm>
          <a:prstGeom prst="rect">
            <a:avLst/>
          </a:prstGeom>
        </p:spPr>
      </p:pic>
    </p:spTree>
  </p:cSld>
  <p:clrMapOvr>
    <a:masterClrMapping/>
  </p:clrMapOvr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4"/>
          <p:cNvSpPr txBox="1"/>
          <p:nvPr/>
        </p:nvSpPr>
        <p:spPr>
          <a:xfrm>
            <a:off x="3483797" y="734209"/>
            <a:ext cx="2917258" cy="167040"/>
          </a:xfrm>
          <a:prstGeom prst="rect">
            <a:avLst/>
          </a:prstGeom>
        </p:spPr>
        <p:txBody>
          <a:bodyPr vert="horz" wrap="square" lIns="0" tIns="10739" rIns="0" bIns="0" rtlCol="0">
            <a:spAutoFit/>
          </a:bodyPr>
          <a:lstStyle/>
          <a:p>
            <a:pPr marL="10739">
              <a:spcBef>
                <a:spcPts val="85"/>
              </a:spcBef>
              <a:tabLst>
                <a:tab pos="473061" algn="l"/>
              </a:tabLst>
            </a:pPr>
            <a:r>
              <a:rPr sz="1015" spc="-4" dirty="0">
                <a:solidFill>
                  <a:srgbClr val="000515"/>
                </a:solidFill>
                <a:latin typeface="方正兰亭准黑_GBK"/>
                <a:cs typeface="方正兰亭准黑_GBK"/>
              </a:rPr>
              <a:t>4.5.2	</a:t>
            </a:r>
            <a:r>
              <a:rPr sz="1015" dirty="0" err="1">
                <a:solidFill>
                  <a:srgbClr val="000515"/>
                </a:solidFill>
                <a:latin typeface="方正兰亭准黑_GBK"/>
                <a:cs typeface="方正兰亭准黑_GBK"/>
              </a:rPr>
              <a:t>仿影图形</a:t>
            </a:r>
            <a:endParaRPr sz="1015" dirty="0">
              <a:latin typeface="方正兰亭准黑_GBK"/>
              <a:cs typeface="方正兰亭准黑_GBK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4559342" y="6048678"/>
            <a:ext cx="762471" cy="96567"/>
          </a:xfrm>
          <a:prstGeom prst="rect">
            <a:avLst/>
          </a:prstGeom>
        </p:spPr>
        <p:txBody>
          <a:bodyPr vert="horz" wrap="square" lIns="0" tIns="11813" rIns="0" bIns="0" rtlCol="0">
            <a:spAutoFit/>
          </a:bodyPr>
          <a:lstStyle/>
          <a:p>
            <a:pPr marL="10739">
              <a:spcBef>
                <a:spcPts val="93"/>
              </a:spcBef>
            </a:pP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图</a:t>
            </a:r>
            <a:r>
              <a:rPr sz="550" spc="4" dirty="0">
                <a:solidFill>
                  <a:srgbClr val="231F20"/>
                </a:solidFill>
                <a:latin typeface="方正兰亭纤黑_GBK"/>
                <a:cs typeface="方正兰亭纤黑_GBK"/>
              </a:rPr>
              <a:t>4-90   </a:t>
            </a: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人形仿影图形</a:t>
            </a:r>
            <a:endParaRPr sz="550">
              <a:latin typeface="方正兰亭纤黑_GBK"/>
              <a:cs typeface="方正兰亭纤黑_GBK"/>
            </a:endParaRPr>
          </a:p>
        </p:txBody>
      </p:sp>
      <p:pic>
        <p:nvPicPr>
          <p:cNvPr id="6" name="object 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494561" y="1761005"/>
            <a:ext cx="2891928" cy="4106186"/>
          </a:xfrm>
          <a:prstGeom prst="rect">
            <a:avLst/>
          </a:prstGeom>
        </p:spPr>
      </p:pic>
      <p:pic>
        <p:nvPicPr>
          <p:cNvPr id="7" name="object 7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6783220" y="420687"/>
            <a:ext cx="1321076" cy="3235309"/>
          </a:xfrm>
          <a:prstGeom prst="rect">
            <a:avLst/>
          </a:prstGeom>
        </p:spPr>
      </p:pic>
      <p:sp>
        <p:nvSpPr>
          <p:cNvPr id="8" name="object 8"/>
          <p:cNvSpPr txBox="1"/>
          <p:nvPr/>
        </p:nvSpPr>
        <p:spPr>
          <a:xfrm>
            <a:off x="6859310" y="3829702"/>
            <a:ext cx="1116860" cy="96567"/>
          </a:xfrm>
          <a:prstGeom prst="rect">
            <a:avLst/>
          </a:prstGeom>
        </p:spPr>
        <p:txBody>
          <a:bodyPr vert="horz" wrap="square" lIns="0" tIns="11813" rIns="0" bIns="0" rtlCol="0">
            <a:spAutoFit/>
          </a:bodyPr>
          <a:lstStyle/>
          <a:p>
            <a:pPr marL="10739">
              <a:spcBef>
                <a:spcPts val="93"/>
              </a:spcBef>
            </a:pP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图</a:t>
            </a:r>
            <a:r>
              <a:rPr sz="550" spc="4" dirty="0">
                <a:solidFill>
                  <a:srgbClr val="231F20"/>
                </a:solidFill>
                <a:latin typeface="方正兰亭纤黑_GBK"/>
                <a:cs typeface="方正兰亭纤黑_GBK"/>
              </a:rPr>
              <a:t>4-91   </a:t>
            </a: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男人与女人仿影设计图形</a:t>
            </a:r>
            <a:endParaRPr sz="550">
              <a:latin typeface="方正兰亭纤黑_GBK"/>
              <a:cs typeface="方正兰亭纤黑_GBK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6965911" y="6052921"/>
            <a:ext cx="903690" cy="96567"/>
          </a:xfrm>
          <a:prstGeom prst="rect">
            <a:avLst/>
          </a:prstGeom>
        </p:spPr>
        <p:txBody>
          <a:bodyPr vert="horz" wrap="square" lIns="0" tIns="11813" rIns="0" bIns="0" rtlCol="0">
            <a:spAutoFit/>
          </a:bodyPr>
          <a:lstStyle/>
          <a:p>
            <a:pPr marL="10739">
              <a:spcBef>
                <a:spcPts val="93"/>
              </a:spcBef>
            </a:pP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图</a:t>
            </a:r>
            <a:r>
              <a:rPr sz="550" spc="4" dirty="0">
                <a:solidFill>
                  <a:srgbClr val="231F20"/>
                </a:solidFill>
                <a:latin typeface="方正兰亭纤黑_GBK"/>
                <a:cs typeface="方正兰亭纤黑_GBK"/>
              </a:rPr>
              <a:t>4-92   </a:t>
            </a: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人与动物仿影图形</a:t>
            </a:r>
            <a:endParaRPr sz="550">
              <a:latin typeface="方正兰亭纤黑_GBK"/>
              <a:cs typeface="方正兰亭纤黑_GBK"/>
            </a:endParaRPr>
          </a:p>
        </p:txBody>
      </p:sp>
      <p:pic>
        <p:nvPicPr>
          <p:cNvPr id="10" name="object 10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6652853" y="4282785"/>
            <a:ext cx="1489677" cy="1584404"/>
          </a:xfrm>
          <a:prstGeom prst="rect">
            <a:avLst/>
          </a:prstGeom>
        </p:spPr>
      </p:pic>
    </p:spTree>
  </p:cSld>
  <p:clrMapOvr>
    <a:masterClrMapping/>
  </p:clrMapOvr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4"/>
          <p:cNvSpPr txBox="1"/>
          <p:nvPr/>
        </p:nvSpPr>
        <p:spPr>
          <a:xfrm>
            <a:off x="5366290" y="3355600"/>
            <a:ext cx="692131" cy="96567"/>
          </a:xfrm>
          <a:prstGeom prst="rect">
            <a:avLst/>
          </a:prstGeom>
        </p:spPr>
        <p:txBody>
          <a:bodyPr vert="horz" wrap="square" lIns="0" tIns="11813" rIns="0" bIns="0" rtlCol="0">
            <a:spAutoFit/>
          </a:bodyPr>
          <a:lstStyle/>
          <a:p>
            <a:pPr marL="10739">
              <a:spcBef>
                <a:spcPts val="93"/>
              </a:spcBef>
            </a:pP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图</a:t>
            </a:r>
            <a:r>
              <a:rPr sz="550" spc="4" dirty="0">
                <a:solidFill>
                  <a:srgbClr val="231F20"/>
                </a:solidFill>
                <a:latin typeface="方正兰亭纤黑_GBK"/>
                <a:cs typeface="方正兰亭纤黑_GBK"/>
              </a:rPr>
              <a:t>4-94  </a:t>
            </a: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 福田繁雄叉</a:t>
            </a:r>
            <a:endParaRPr sz="550">
              <a:latin typeface="方正兰亭纤黑_GBK"/>
              <a:cs typeface="方正兰亭纤黑_GBK"/>
            </a:endParaRPr>
          </a:p>
        </p:txBody>
      </p:sp>
      <p:pic>
        <p:nvPicPr>
          <p:cNvPr id="5" name="object 5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907048" y="1487486"/>
            <a:ext cx="2891925" cy="4168406"/>
          </a:xfrm>
          <a:prstGeom prst="rect">
            <a:avLst/>
          </a:prstGeom>
        </p:spPr>
      </p:pic>
      <p:sp>
        <p:nvSpPr>
          <p:cNvPr id="6" name="object 6"/>
          <p:cNvSpPr txBox="1"/>
          <p:nvPr/>
        </p:nvSpPr>
        <p:spPr>
          <a:xfrm>
            <a:off x="2901078" y="5696073"/>
            <a:ext cx="904227" cy="96567"/>
          </a:xfrm>
          <a:prstGeom prst="rect">
            <a:avLst/>
          </a:prstGeom>
        </p:spPr>
        <p:txBody>
          <a:bodyPr vert="horz" wrap="square" lIns="0" tIns="11813" rIns="0" bIns="0" rtlCol="0">
            <a:spAutoFit/>
          </a:bodyPr>
          <a:lstStyle/>
          <a:p>
            <a:pPr marL="10739">
              <a:spcBef>
                <a:spcPts val="93"/>
              </a:spcBef>
            </a:pP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图</a:t>
            </a:r>
            <a:r>
              <a:rPr sz="550" spc="4" dirty="0">
                <a:solidFill>
                  <a:srgbClr val="231F20"/>
                </a:solidFill>
                <a:latin typeface="方正兰亭纤黑_GBK"/>
                <a:cs typeface="方正兰亭纤黑_GBK"/>
              </a:rPr>
              <a:t>4-93   </a:t>
            </a: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福田繁雄周游世界</a:t>
            </a:r>
            <a:endParaRPr sz="550">
              <a:latin typeface="方正兰亭纤黑_GBK"/>
              <a:cs typeface="方正兰亭纤黑_GBK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5330984" y="5681331"/>
            <a:ext cx="762471" cy="96567"/>
          </a:xfrm>
          <a:prstGeom prst="rect">
            <a:avLst/>
          </a:prstGeom>
        </p:spPr>
        <p:txBody>
          <a:bodyPr vert="horz" wrap="square" lIns="0" tIns="11813" rIns="0" bIns="0" rtlCol="0">
            <a:spAutoFit/>
          </a:bodyPr>
          <a:lstStyle/>
          <a:p>
            <a:pPr marL="10739">
              <a:spcBef>
                <a:spcPts val="93"/>
              </a:spcBef>
            </a:pP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图</a:t>
            </a:r>
            <a:r>
              <a:rPr sz="550" spc="4" dirty="0">
                <a:solidFill>
                  <a:srgbClr val="231F20"/>
                </a:solidFill>
                <a:latin typeface="方正兰亭纤黑_GBK"/>
                <a:cs typeface="方正兰亭纤黑_GBK"/>
              </a:rPr>
              <a:t>4-95   </a:t>
            </a: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耐克宣传海报</a:t>
            </a:r>
            <a:endParaRPr sz="550">
              <a:latin typeface="方正兰亭纤黑_GBK"/>
              <a:cs typeface="方正兰亭纤黑_GBK"/>
            </a:endParaRPr>
          </a:p>
        </p:txBody>
      </p:sp>
      <p:pic>
        <p:nvPicPr>
          <p:cNvPr id="8" name="object 8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4981112" y="1214971"/>
            <a:ext cx="1462110" cy="2120067"/>
          </a:xfrm>
          <a:prstGeom prst="rect">
            <a:avLst/>
          </a:prstGeom>
        </p:spPr>
      </p:pic>
      <p:grpSp>
        <p:nvGrpSpPr>
          <p:cNvPr id="9" name="object 9"/>
          <p:cNvGrpSpPr/>
          <p:nvPr/>
        </p:nvGrpSpPr>
        <p:grpSpPr>
          <a:xfrm>
            <a:off x="4979587" y="3528958"/>
            <a:ext cx="1465340" cy="2133846"/>
            <a:chOff x="4281091" y="3276531"/>
            <a:chExt cx="1732914" cy="2523490"/>
          </a:xfrm>
        </p:grpSpPr>
        <p:pic>
          <p:nvPicPr>
            <p:cNvPr id="10" name="object 10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4282895" y="3277793"/>
              <a:ext cx="1729094" cy="2520607"/>
            </a:xfrm>
            <a:prstGeom prst="rect">
              <a:avLst/>
            </a:prstGeom>
          </p:spPr>
        </p:pic>
        <p:sp>
          <p:nvSpPr>
            <p:cNvPr id="11" name="object 11"/>
            <p:cNvSpPr/>
            <p:nvPr/>
          </p:nvSpPr>
          <p:spPr>
            <a:xfrm>
              <a:off x="4281081" y="3276536"/>
              <a:ext cx="1732914" cy="2523490"/>
            </a:xfrm>
            <a:custGeom>
              <a:avLst/>
              <a:gdLst/>
              <a:ahLst/>
              <a:cxnLst/>
              <a:rect l="l" t="t" r="r" b="b"/>
              <a:pathLst>
                <a:path w="1732914" h="2523490">
                  <a:moveTo>
                    <a:pt x="1732711" y="0"/>
                  </a:moveTo>
                  <a:lnTo>
                    <a:pt x="1729105" y="0"/>
                  </a:lnTo>
                  <a:lnTo>
                    <a:pt x="1729105" y="2540"/>
                  </a:lnTo>
                  <a:lnTo>
                    <a:pt x="1729105" y="2519680"/>
                  </a:lnTo>
                  <a:lnTo>
                    <a:pt x="3606" y="2519680"/>
                  </a:lnTo>
                  <a:lnTo>
                    <a:pt x="3606" y="3073"/>
                  </a:lnTo>
                  <a:lnTo>
                    <a:pt x="3606" y="2540"/>
                  </a:lnTo>
                  <a:lnTo>
                    <a:pt x="1729105" y="2540"/>
                  </a:lnTo>
                  <a:lnTo>
                    <a:pt x="1729105" y="0"/>
                  </a:lnTo>
                  <a:lnTo>
                    <a:pt x="0" y="0"/>
                  </a:lnTo>
                  <a:lnTo>
                    <a:pt x="0" y="1270"/>
                  </a:lnTo>
                  <a:lnTo>
                    <a:pt x="0" y="2540"/>
                  </a:lnTo>
                  <a:lnTo>
                    <a:pt x="0" y="2519680"/>
                  </a:lnTo>
                  <a:lnTo>
                    <a:pt x="0" y="2523490"/>
                  </a:lnTo>
                  <a:lnTo>
                    <a:pt x="1732711" y="2523490"/>
                  </a:lnTo>
                  <a:lnTo>
                    <a:pt x="1732711" y="2519680"/>
                  </a:lnTo>
                  <a:lnTo>
                    <a:pt x="1732711" y="2540"/>
                  </a:lnTo>
                  <a:lnTo>
                    <a:pt x="1732711" y="1270"/>
                  </a:lnTo>
                  <a:lnTo>
                    <a:pt x="1732711" y="0"/>
                  </a:lnTo>
                  <a:close/>
                </a:path>
              </a:pathLst>
            </a:custGeom>
            <a:solidFill>
              <a:srgbClr val="231F20"/>
            </a:solidFill>
          </p:spPr>
          <p:txBody>
            <a:bodyPr wrap="square" lIns="0" tIns="0" rIns="0" bIns="0" rtlCol="0"/>
            <a:lstStyle/>
            <a:p>
              <a:endParaRPr sz="1522"/>
            </a:p>
          </p:txBody>
        </p:sp>
      </p:grpSp>
      <p:pic>
        <p:nvPicPr>
          <p:cNvPr id="12" name="object 12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6674644" y="1411287"/>
            <a:ext cx="2829154" cy="4223688"/>
          </a:xfrm>
          <a:prstGeom prst="rect">
            <a:avLst/>
          </a:prstGeom>
        </p:spPr>
      </p:pic>
      <p:sp>
        <p:nvSpPr>
          <p:cNvPr id="13" name="object 13"/>
          <p:cNvSpPr txBox="1"/>
          <p:nvPr/>
        </p:nvSpPr>
        <p:spPr>
          <a:xfrm>
            <a:off x="7744889" y="5678695"/>
            <a:ext cx="904764" cy="96567"/>
          </a:xfrm>
          <a:prstGeom prst="rect">
            <a:avLst/>
          </a:prstGeom>
        </p:spPr>
        <p:txBody>
          <a:bodyPr vert="horz" wrap="square" lIns="0" tIns="11813" rIns="0" bIns="0" rtlCol="0">
            <a:spAutoFit/>
          </a:bodyPr>
          <a:lstStyle/>
          <a:p>
            <a:pPr marL="10739">
              <a:spcBef>
                <a:spcPts val="93"/>
              </a:spcBef>
            </a:pP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图</a:t>
            </a:r>
            <a:r>
              <a:rPr sz="550" spc="4" dirty="0">
                <a:solidFill>
                  <a:srgbClr val="231F20"/>
                </a:solidFill>
                <a:latin typeface="方正兰亭纤黑_GBK"/>
                <a:cs typeface="方正兰亭纤黑_GBK"/>
              </a:rPr>
              <a:t>4-96  </a:t>
            </a: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 社会活动招贴设计</a:t>
            </a:r>
            <a:endParaRPr sz="550" dirty="0">
              <a:latin typeface="方正兰亭纤黑_GBK"/>
              <a:cs typeface="方正兰亭纤黑_GBK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1874044" y="877886"/>
            <a:ext cx="2833494" cy="167040"/>
          </a:xfrm>
          <a:prstGeom prst="rect">
            <a:avLst/>
          </a:prstGeom>
        </p:spPr>
        <p:txBody>
          <a:bodyPr vert="horz" wrap="square" lIns="0" tIns="10739" rIns="0" bIns="0" rtlCol="0">
            <a:spAutoFit/>
          </a:bodyPr>
          <a:lstStyle/>
          <a:p>
            <a:pPr marL="10739">
              <a:spcBef>
                <a:spcPts val="85"/>
              </a:spcBef>
              <a:tabLst>
                <a:tab pos="473598" algn="l"/>
              </a:tabLst>
            </a:pPr>
            <a:r>
              <a:rPr sz="1015" spc="-4" dirty="0">
                <a:solidFill>
                  <a:srgbClr val="000515"/>
                </a:solidFill>
                <a:latin typeface="方正兰亭准黑_GBK"/>
                <a:cs typeface="方正兰亭准黑_GBK"/>
              </a:rPr>
              <a:t>4.5.3	</a:t>
            </a:r>
            <a:r>
              <a:rPr sz="1015" dirty="0" err="1">
                <a:solidFill>
                  <a:srgbClr val="000515"/>
                </a:solidFill>
                <a:latin typeface="方正兰亭准黑_GBK"/>
                <a:cs typeface="方正兰亭准黑_GBK"/>
              </a:rPr>
              <a:t>仿结图形</a:t>
            </a:r>
            <a:endParaRPr sz="1015" dirty="0">
              <a:latin typeface="方正兰亭准黑_GBK"/>
              <a:cs typeface="方正兰亭准黑_GBK"/>
            </a:endParaRPr>
          </a:p>
        </p:txBody>
      </p:sp>
    </p:spTree>
  </p:cSld>
  <p:clrMapOvr>
    <a:masterClrMapping/>
  </p:clrMapOvr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7268254" y="5824449"/>
            <a:ext cx="1407350" cy="96567"/>
          </a:xfrm>
          <a:prstGeom prst="rect">
            <a:avLst/>
          </a:prstGeom>
        </p:spPr>
        <p:txBody>
          <a:bodyPr vert="horz" wrap="square" lIns="0" tIns="11813" rIns="0" bIns="0" rtlCol="0">
            <a:spAutoFit/>
          </a:bodyPr>
          <a:lstStyle/>
          <a:p>
            <a:pPr marL="431179">
              <a:spcBef>
                <a:spcPts val="93"/>
              </a:spcBef>
            </a:pP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图</a:t>
            </a:r>
            <a:r>
              <a:rPr sz="550" spc="4" dirty="0">
                <a:solidFill>
                  <a:srgbClr val="231F20"/>
                </a:solidFill>
                <a:latin typeface="方正兰亭纤黑_GBK"/>
                <a:cs typeface="方正兰亭纤黑_GBK"/>
              </a:rPr>
              <a:t>4-100  </a:t>
            </a: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 </a:t>
            </a:r>
            <a:r>
              <a:rPr sz="550" spc="8" dirty="0" err="1">
                <a:solidFill>
                  <a:srgbClr val="231F20"/>
                </a:solidFill>
                <a:latin typeface="方正兰亭纤黑_GBK"/>
                <a:cs typeface="方正兰亭纤黑_GBK"/>
              </a:rPr>
              <a:t>木质器官</a:t>
            </a:r>
            <a:endParaRPr sz="550" dirty="0">
              <a:latin typeface="方正兰亭纤黑_GBK"/>
              <a:cs typeface="方正兰亭纤黑_GBK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2403065" y="5784268"/>
            <a:ext cx="3085324" cy="105755"/>
          </a:xfrm>
          <a:prstGeom prst="rect">
            <a:avLst/>
          </a:prstGeom>
        </p:spPr>
        <p:txBody>
          <a:bodyPr vert="horz" wrap="square" lIns="0" tIns="14498" rIns="0" bIns="0" rtlCol="0">
            <a:spAutoFit/>
          </a:bodyPr>
          <a:lstStyle/>
          <a:p>
            <a:pPr marR="164846" algn="ctr">
              <a:spcBef>
                <a:spcPts val="114"/>
              </a:spcBef>
            </a:pPr>
            <a:r>
              <a:rPr sz="592" spc="30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图</a:t>
            </a:r>
            <a:r>
              <a:rPr sz="592" spc="17" dirty="0">
                <a:solidFill>
                  <a:srgbClr val="231F20"/>
                </a:solidFill>
                <a:latin typeface="方正兰亭纤黑_GBK"/>
                <a:cs typeface="方正兰亭纤黑_GBK"/>
              </a:rPr>
              <a:t>4-97 </a:t>
            </a:r>
            <a:r>
              <a:rPr sz="592" spc="131" dirty="0">
                <a:solidFill>
                  <a:srgbClr val="231F20"/>
                </a:solidFill>
                <a:latin typeface="方正兰亭纤黑_GBK"/>
                <a:cs typeface="方正兰亭纤黑_GBK"/>
              </a:rPr>
              <a:t> </a:t>
            </a:r>
            <a:r>
              <a:rPr sz="592" spc="30" dirty="0" err="1">
                <a:solidFill>
                  <a:srgbClr val="231F20"/>
                </a:solidFill>
                <a:latin typeface="方正兰亭纤黑_GBK"/>
                <a:cs typeface="方正兰亭纤黑_GBK"/>
              </a:rPr>
              <a:t>寓意图形</a:t>
            </a:r>
            <a:endParaRPr sz="592" dirty="0">
              <a:latin typeface="方正兰亭纤黑_GBK"/>
              <a:cs typeface="方正兰亭纤黑_GBK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5544549" y="5798087"/>
            <a:ext cx="621253" cy="96567"/>
          </a:xfrm>
          <a:prstGeom prst="rect">
            <a:avLst/>
          </a:prstGeom>
        </p:spPr>
        <p:txBody>
          <a:bodyPr vert="horz" wrap="square" lIns="0" tIns="11813" rIns="0" bIns="0" rtlCol="0">
            <a:spAutoFit/>
          </a:bodyPr>
          <a:lstStyle/>
          <a:p>
            <a:pPr marL="10739">
              <a:spcBef>
                <a:spcPts val="93"/>
              </a:spcBef>
            </a:pP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图</a:t>
            </a:r>
            <a:r>
              <a:rPr sz="550" spc="4" dirty="0">
                <a:solidFill>
                  <a:srgbClr val="231F20"/>
                </a:solidFill>
                <a:latin typeface="方正兰亭纤黑_GBK"/>
                <a:cs typeface="方正兰亭纤黑_GBK"/>
              </a:rPr>
              <a:t>4-99  </a:t>
            </a: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 眼睛与人</a:t>
            </a:r>
            <a:endParaRPr sz="550">
              <a:latin typeface="方正兰亭纤黑_GBK"/>
              <a:cs typeface="方正兰亭纤黑_GBK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5579701" y="3899843"/>
            <a:ext cx="550912" cy="96567"/>
          </a:xfrm>
          <a:prstGeom prst="rect">
            <a:avLst/>
          </a:prstGeom>
        </p:spPr>
        <p:txBody>
          <a:bodyPr vert="horz" wrap="square" lIns="0" tIns="11813" rIns="0" bIns="0" rtlCol="0">
            <a:spAutoFit/>
          </a:bodyPr>
          <a:lstStyle/>
          <a:p>
            <a:pPr marL="10739">
              <a:spcBef>
                <a:spcPts val="93"/>
              </a:spcBef>
            </a:pP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图</a:t>
            </a:r>
            <a:r>
              <a:rPr sz="550" spc="4" dirty="0">
                <a:solidFill>
                  <a:srgbClr val="231F20"/>
                </a:solidFill>
                <a:latin typeface="方正兰亭纤黑_GBK"/>
                <a:cs typeface="方正兰亭纤黑_GBK"/>
              </a:rPr>
              <a:t>4-98  </a:t>
            </a: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 《喂》</a:t>
            </a:r>
            <a:endParaRPr sz="550">
              <a:latin typeface="方正兰亭纤黑_GBK"/>
              <a:cs typeface="方正兰亭纤黑_GBK"/>
            </a:endParaRPr>
          </a:p>
        </p:txBody>
      </p:sp>
      <p:pic>
        <p:nvPicPr>
          <p:cNvPr id="8" name="object 8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639604" y="2565705"/>
            <a:ext cx="2440282" cy="3179521"/>
          </a:xfrm>
          <a:prstGeom prst="rect">
            <a:avLst/>
          </a:prstGeom>
        </p:spPr>
      </p:pic>
      <p:pic>
        <p:nvPicPr>
          <p:cNvPr id="9" name="object 9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5210854" y="2097087"/>
            <a:ext cx="1288222" cy="1762565"/>
          </a:xfrm>
          <a:prstGeom prst="rect">
            <a:avLst/>
          </a:prstGeom>
        </p:spPr>
      </p:pic>
      <p:pic>
        <p:nvPicPr>
          <p:cNvPr id="10" name="object 10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6750844" y="2097087"/>
            <a:ext cx="2602687" cy="3687181"/>
          </a:xfrm>
          <a:prstGeom prst="rect">
            <a:avLst/>
          </a:prstGeom>
        </p:spPr>
      </p:pic>
      <p:pic>
        <p:nvPicPr>
          <p:cNvPr id="11" name="object 11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5210869" y="4056594"/>
            <a:ext cx="1288211" cy="1701314"/>
          </a:xfrm>
          <a:prstGeom prst="rect">
            <a:avLst/>
          </a:prstGeom>
        </p:spPr>
      </p:pic>
      <p:sp>
        <p:nvSpPr>
          <p:cNvPr id="12" name="object 12"/>
          <p:cNvSpPr txBox="1"/>
          <p:nvPr/>
        </p:nvSpPr>
        <p:spPr>
          <a:xfrm>
            <a:off x="2569422" y="420687"/>
            <a:ext cx="832812" cy="552343"/>
          </a:xfrm>
          <a:prstGeom prst="rect">
            <a:avLst/>
          </a:prstGeom>
        </p:spPr>
        <p:txBody>
          <a:bodyPr vert="horz" wrap="square" lIns="0" tIns="70878" rIns="0" bIns="0" rtlCol="0">
            <a:spAutoFit/>
          </a:bodyPr>
          <a:lstStyle/>
          <a:p>
            <a:pPr marL="10739">
              <a:spcBef>
                <a:spcPts val="558"/>
              </a:spcBef>
            </a:pPr>
            <a:r>
              <a:rPr sz="1438" spc="13" dirty="0">
                <a:solidFill>
                  <a:srgbClr val="231F20"/>
                </a:solidFill>
                <a:latin typeface="方正兰亭大黑_GBK"/>
                <a:cs typeface="方正兰亭大黑_GBK"/>
              </a:rPr>
              <a:t>4.6</a:t>
            </a:r>
            <a:endParaRPr sz="1438">
              <a:latin typeface="方正兰亭大黑_GBK"/>
              <a:cs typeface="方正兰亭大黑_GBK"/>
            </a:endParaRPr>
          </a:p>
          <a:p>
            <a:pPr marL="10739">
              <a:spcBef>
                <a:spcPts val="427"/>
              </a:spcBef>
            </a:pPr>
            <a:r>
              <a:rPr sz="1353" spc="241" dirty="0">
                <a:solidFill>
                  <a:srgbClr val="231F20"/>
                </a:solidFill>
                <a:latin typeface="方正兰亭中粗黑_GBK"/>
                <a:cs typeface="方正兰亭中粗黑_GBK"/>
              </a:rPr>
              <a:t>寓意图</a:t>
            </a:r>
            <a:r>
              <a:rPr sz="1353" dirty="0">
                <a:solidFill>
                  <a:srgbClr val="231F20"/>
                </a:solidFill>
                <a:latin typeface="方正兰亭中粗黑_GBK"/>
                <a:cs typeface="方正兰亭中粗黑_GBK"/>
              </a:rPr>
              <a:t>形</a:t>
            </a:r>
            <a:r>
              <a:rPr sz="1353" spc="-135" dirty="0">
                <a:solidFill>
                  <a:srgbClr val="231F20"/>
                </a:solidFill>
                <a:latin typeface="方正兰亭中粗黑_GBK"/>
                <a:cs typeface="方正兰亭中粗黑_GBK"/>
              </a:rPr>
              <a:t> </a:t>
            </a:r>
            <a:endParaRPr sz="1353">
              <a:latin typeface="方正兰亭中粗黑_GBK"/>
              <a:cs typeface="方正兰亭中粗黑_GBK"/>
            </a:endParaRPr>
          </a:p>
        </p:txBody>
      </p:sp>
      <p:sp>
        <p:nvSpPr>
          <p:cNvPr id="13" name="object 13"/>
          <p:cNvSpPr/>
          <p:nvPr/>
        </p:nvSpPr>
        <p:spPr>
          <a:xfrm>
            <a:off x="2580159" y="1044941"/>
            <a:ext cx="411304" cy="30606"/>
          </a:xfrm>
          <a:custGeom>
            <a:avLst/>
            <a:gdLst/>
            <a:ahLst/>
            <a:cxnLst/>
            <a:rect l="l" t="t" r="r" b="b"/>
            <a:pathLst>
              <a:path w="486409" h="36194">
                <a:moveTo>
                  <a:pt x="486003" y="0"/>
                </a:moveTo>
                <a:lnTo>
                  <a:pt x="0" y="0"/>
                </a:lnTo>
                <a:lnTo>
                  <a:pt x="0" y="36004"/>
                </a:lnTo>
                <a:lnTo>
                  <a:pt x="486003" y="36004"/>
                </a:lnTo>
                <a:lnTo>
                  <a:pt x="486003" y="0"/>
                </a:lnTo>
                <a:close/>
              </a:path>
            </a:pathLst>
          </a:custGeom>
          <a:solidFill>
            <a:srgbClr val="231F20"/>
          </a:solidFill>
        </p:spPr>
        <p:txBody>
          <a:bodyPr wrap="square" lIns="0" tIns="0" rIns="0" bIns="0" rtlCol="0"/>
          <a:lstStyle/>
          <a:p>
            <a:endParaRPr sz="1522"/>
          </a:p>
        </p:txBody>
      </p:sp>
      <p:sp>
        <p:nvSpPr>
          <p:cNvPr id="14" name="object 5">
            <a:extLst>
              <a:ext uri="{FF2B5EF4-FFF2-40B4-BE49-F238E27FC236}">
                <a16:creationId xmlns:a16="http://schemas.microsoft.com/office/drawing/2014/main" id="{F4D869CE-06DD-112F-4809-8407DC0ED2E8}"/>
              </a:ext>
            </a:extLst>
          </p:cNvPr>
          <p:cNvSpPr txBox="1"/>
          <p:nvPr/>
        </p:nvSpPr>
        <p:spPr>
          <a:xfrm>
            <a:off x="2569422" y="1323101"/>
            <a:ext cx="3085324" cy="502594"/>
          </a:xfrm>
          <a:prstGeom prst="rect">
            <a:avLst/>
          </a:prstGeom>
        </p:spPr>
        <p:txBody>
          <a:bodyPr vert="horz" wrap="square" lIns="0" tIns="14498" rIns="0" bIns="0" rtlCol="0">
            <a:spAutoFit/>
          </a:bodyPr>
          <a:lstStyle/>
          <a:p>
            <a:pPr>
              <a:spcBef>
                <a:spcPts val="38"/>
              </a:spcBef>
            </a:pPr>
            <a:endParaRPr sz="465" dirty="0">
              <a:latin typeface="方正兰亭纤黑_GBK"/>
              <a:cs typeface="方正兰亭纤黑_GBK"/>
            </a:endParaRPr>
          </a:p>
          <a:p>
            <a:pPr marL="458026" lvl="2" indent="-447824">
              <a:buAutoNum type="arabicPeriod"/>
              <a:tabLst>
                <a:tab pos="457490" algn="l"/>
                <a:tab pos="458563" algn="l"/>
              </a:tabLst>
            </a:pPr>
            <a:r>
              <a:rPr sz="1015" dirty="0">
                <a:solidFill>
                  <a:srgbClr val="000515"/>
                </a:solidFill>
                <a:latin typeface="方正兰亭准黑_GBK"/>
                <a:cs typeface="方正兰亭准黑_GBK"/>
              </a:rPr>
              <a:t>比喻图形</a:t>
            </a:r>
            <a:endParaRPr sz="1015" dirty="0">
              <a:latin typeface="方正兰亭准黑_GBK"/>
              <a:cs typeface="方正兰亭准黑_GBK"/>
            </a:endParaRPr>
          </a:p>
          <a:p>
            <a:pPr>
              <a:spcBef>
                <a:spcPts val="13"/>
              </a:spcBef>
            </a:pPr>
            <a:endParaRPr sz="676" dirty="0">
              <a:latin typeface="方正兰亭纤黑_GBK"/>
              <a:cs typeface="方正兰亭纤黑_GBK"/>
            </a:endParaRPr>
          </a:p>
          <a:p>
            <a:pPr marL="473598" lvl="2" indent="-463396">
              <a:spcBef>
                <a:spcPts val="4"/>
              </a:spcBef>
              <a:buAutoNum type="arabicPeriod" startAt="2"/>
              <a:tabLst>
                <a:tab pos="473598" algn="l"/>
                <a:tab pos="474136" algn="l"/>
              </a:tabLst>
            </a:pPr>
            <a:r>
              <a:rPr sz="1015" dirty="0" err="1">
                <a:solidFill>
                  <a:srgbClr val="000515"/>
                </a:solidFill>
                <a:latin typeface="方正兰亭准黑_GBK"/>
                <a:cs typeface="方正兰亭准黑_GBK"/>
              </a:rPr>
              <a:t>象征图形</a:t>
            </a:r>
            <a:endParaRPr sz="1015" dirty="0">
              <a:latin typeface="方正兰亭准黑_GBK"/>
              <a:cs typeface="方正兰亭准黑_GBK"/>
            </a:endParaRPr>
          </a:p>
        </p:txBody>
      </p:sp>
    </p:spTree>
  </p:cSld>
  <p:clrMapOvr>
    <a:masterClrMapping/>
  </p:clrMapOvr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3415328" y="4273189"/>
            <a:ext cx="6383515" cy="1728943"/>
          </a:xfrm>
          <a:prstGeom prst="rect">
            <a:avLst/>
          </a:prstGeom>
        </p:spPr>
        <p:txBody>
          <a:bodyPr vert="horz" wrap="square" lIns="0" tIns="10739" rIns="0" bIns="0" rtlCol="0">
            <a:spAutoFit/>
          </a:bodyPr>
          <a:lstStyle/>
          <a:p>
            <a:pPr marL="18257">
              <a:spcBef>
                <a:spcPts val="85"/>
              </a:spcBef>
            </a:pPr>
            <a:r>
              <a:rPr sz="1353" spc="241" dirty="0">
                <a:solidFill>
                  <a:srgbClr val="231F20"/>
                </a:solidFill>
                <a:latin typeface="方正兰亭中粗黑_GBK"/>
                <a:cs typeface="方正兰亭中粗黑_GBK"/>
              </a:rPr>
              <a:t>本章小结及作</a:t>
            </a:r>
            <a:r>
              <a:rPr sz="1353" dirty="0">
                <a:solidFill>
                  <a:srgbClr val="231F20"/>
                </a:solidFill>
                <a:latin typeface="方正兰亭中粗黑_GBK"/>
                <a:cs typeface="方正兰亭中粗黑_GBK"/>
              </a:rPr>
              <a:t>业</a:t>
            </a:r>
            <a:r>
              <a:rPr sz="1353" spc="-135" dirty="0">
                <a:solidFill>
                  <a:srgbClr val="231F20"/>
                </a:solidFill>
                <a:latin typeface="方正兰亭中粗黑_GBK"/>
                <a:cs typeface="方正兰亭中粗黑_GBK"/>
              </a:rPr>
              <a:t> </a:t>
            </a:r>
            <a:endParaRPr sz="1353" dirty="0">
              <a:latin typeface="方正兰亭中粗黑_GBK"/>
              <a:cs typeface="方正兰亭中粗黑_GBK"/>
            </a:endParaRPr>
          </a:p>
          <a:p>
            <a:pPr marL="18257" marR="8054" indent="200823">
              <a:lnSpc>
                <a:spcPct val="125000"/>
              </a:lnSpc>
              <a:spcBef>
                <a:spcPts val="867"/>
              </a:spcBef>
            </a:pPr>
            <a:r>
              <a:rPr sz="761" spc="25" dirty="0">
                <a:solidFill>
                  <a:srgbClr val="231F20"/>
                </a:solidFill>
                <a:latin typeface="方正兰亭纤黑_GBK"/>
                <a:cs typeface="方正兰亭纤黑_GBK"/>
              </a:rPr>
              <a:t>通过本章的学习，读者掌握了图形设计的常用方法，这些方法要通过反复练习实践才会成为属于自己 </a:t>
            </a:r>
            <a:r>
              <a:rPr sz="761" spc="13" dirty="0">
                <a:solidFill>
                  <a:srgbClr val="231F20"/>
                </a:solidFill>
                <a:latin typeface="方正兰亭纤黑_GBK"/>
                <a:cs typeface="方正兰亭纤黑_GBK"/>
              </a:rPr>
              <a:t>的技能。</a:t>
            </a:r>
            <a:endParaRPr sz="761" dirty="0">
              <a:latin typeface="方正兰亭纤黑_GBK"/>
              <a:cs typeface="方正兰亭纤黑_GBK"/>
            </a:endParaRPr>
          </a:p>
          <a:p>
            <a:pPr>
              <a:spcBef>
                <a:spcPts val="38"/>
              </a:spcBef>
            </a:pPr>
            <a:endParaRPr sz="676" dirty="0">
              <a:latin typeface="方正兰亭纤黑_GBK"/>
              <a:cs typeface="方正兰亭纤黑_GBK"/>
            </a:endParaRPr>
          </a:p>
          <a:p>
            <a:pPr marL="146590" indent="-128869">
              <a:buAutoNum type="arabicPeriod"/>
              <a:tabLst>
                <a:tab pos="147127" algn="l"/>
              </a:tabLst>
            </a:pPr>
            <a:r>
              <a:rPr sz="846" dirty="0">
                <a:solidFill>
                  <a:srgbClr val="231F20"/>
                </a:solidFill>
                <a:latin typeface="方正兰亭黑_GBK"/>
                <a:cs typeface="方正兰亭黑_GBK"/>
              </a:rPr>
              <a:t>训练题</a:t>
            </a:r>
            <a:endParaRPr sz="846" dirty="0">
              <a:latin typeface="方正兰亭黑_GBK"/>
              <a:cs typeface="方正兰亭黑_GBK"/>
            </a:endParaRPr>
          </a:p>
          <a:p>
            <a:pPr marL="219078">
              <a:spcBef>
                <a:spcPts val="490"/>
              </a:spcBef>
            </a:pPr>
            <a:r>
              <a:rPr sz="761" dirty="0">
                <a:solidFill>
                  <a:srgbClr val="231F20"/>
                </a:solidFill>
                <a:latin typeface="方正兰亭纤黑_GBK"/>
                <a:cs typeface="方正兰亭纤黑_GBK"/>
              </a:rPr>
              <a:t>使用异构图形的原理，原创设计两幅图形作品。</a:t>
            </a:r>
            <a:endParaRPr sz="761" dirty="0">
              <a:latin typeface="方正兰亭纤黑_GBK"/>
              <a:cs typeface="方正兰亭纤黑_GBK"/>
            </a:endParaRPr>
          </a:p>
          <a:p>
            <a:pPr marL="18257" marR="4296" indent="200823">
              <a:lnSpc>
                <a:spcPct val="125000"/>
              </a:lnSpc>
              <a:spcBef>
                <a:spcPts val="482"/>
              </a:spcBef>
            </a:pPr>
            <a:r>
              <a:rPr sz="761" spc="42" dirty="0">
                <a:solidFill>
                  <a:srgbClr val="231F20"/>
                </a:solidFill>
                <a:latin typeface="方正兰亭纤黑_GBK"/>
                <a:cs typeface="方正兰亭纤黑_GBK"/>
              </a:rPr>
              <a:t>要求：符合异构图形的设计原理，有较强的视觉冲击力，完成的作品要考虑到后期的制作成本和实 </a:t>
            </a:r>
            <a:r>
              <a:rPr sz="761" spc="30" dirty="0">
                <a:solidFill>
                  <a:srgbClr val="231F20"/>
                </a:solidFill>
                <a:latin typeface="方正兰亭纤黑_GBK"/>
                <a:cs typeface="方正兰亭纤黑_GBK"/>
              </a:rPr>
              <a:t>施工艺。</a:t>
            </a:r>
            <a:endParaRPr sz="761" dirty="0">
              <a:latin typeface="方正兰亭纤黑_GBK"/>
              <a:cs typeface="方正兰亭纤黑_GBK"/>
            </a:endParaRPr>
          </a:p>
          <a:p>
            <a:pPr>
              <a:spcBef>
                <a:spcPts val="38"/>
              </a:spcBef>
            </a:pPr>
            <a:endParaRPr sz="676" dirty="0">
              <a:latin typeface="方正兰亭纤黑_GBK"/>
              <a:cs typeface="方正兰亭纤黑_GBK"/>
            </a:endParaRPr>
          </a:p>
          <a:p>
            <a:pPr marL="145516" indent="-127797">
              <a:buAutoNum type="arabicPeriod" startAt="2"/>
              <a:tabLst>
                <a:tab pos="146053" algn="l"/>
              </a:tabLst>
            </a:pPr>
            <a:r>
              <a:rPr sz="846" dirty="0">
                <a:solidFill>
                  <a:srgbClr val="231F20"/>
                </a:solidFill>
                <a:latin typeface="方正兰亭黑_GBK"/>
                <a:cs typeface="方正兰亭黑_GBK"/>
              </a:rPr>
              <a:t>课后作业题</a:t>
            </a:r>
            <a:endParaRPr sz="846" dirty="0">
              <a:latin typeface="方正兰亭黑_GBK"/>
              <a:cs typeface="方正兰亭黑_GBK"/>
            </a:endParaRPr>
          </a:p>
          <a:p>
            <a:pPr marL="219078">
              <a:spcBef>
                <a:spcPts val="490"/>
              </a:spcBef>
            </a:pPr>
            <a:r>
              <a:rPr sz="761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分析5幅运用图形同构手法的图形。</a:t>
            </a:r>
            <a:endParaRPr sz="761" dirty="0">
              <a:latin typeface="方正兰亭纤黑_GBK"/>
              <a:cs typeface="方正兰亭纤黑_GBK"/>
            </a:endParaRPr>
          </a:p>
          <a:p>
            <a:pPr marL="219078">
              <a:spcBef>
                <a:spcPts val="706"/>
              </a:spcBef>
            </a:pPr>
            <a:r>
              <a:rPr sz="761" dirty="0">
                <a:solidFill>
                  <a:srgbClr val="231F20"/>
                </a:solidFill>
                <a:latin typeface="方正兰亭纤黑_GBK"/>
                <a:cs typeface="方正兰亭纤黑_GBK"/>
              </a:rPr>
              <a:t>要求：采用PPT的形式在班内交流，随机选取5名同学在课堂发言并演示。</a:t>
            </a:r>
            <a:endParaRPr sz="761" dirty="0">
              <a:latin typeface="方正兰亭纤黑_GBK"/>
              <a:cs typeface="方正兰亭纤黑_GBK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6674310" y="1584573"/>
            <a:ext cx="1230693" cy="96567"/>
          </a:xfrm>
          <a:prstGeom prst="rect">
            <a:avLst/>
          </a:prstGeom>
        </p:spPr>
        <p:txBody>
          <a:bodyPr vert="horz" wrap="square" lIns="0" tIns="11813" rIns="0" bIns="0" rtlCol="0">
            <a:spAutoFit/>
          </a:bodyPr>
          <a:lstStyle/>
          <a:p>
            <a:pPr marL="10739">
              <a:spcBef>
                <a:spcPts val="93"/>
              </a:spcBef>
            </a:pP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图</a:t>
            </a:r>
            <a:r>
              <a:rPr sz="550" spc="4" dirty="0">
                <a:solidFill>
                  <a:srgbClr val="231F20"/>
                </a:solidFill>
                <a:latin typeface="方正兰亭纤黑_GBK"/>
                <a:cs typeface="方正兰亭纤黑_GBK"/>
              </a:rPr>
              <a:t>4-101  </a:t>
            </a: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 《独行侠》的电影宣传海报</a:t>
            </a:r>
            <a:endParaRPr sz="550">
              <a:latin typeface="方正兰亭纤黑_GBK"/>
              <a:cs typeface="方正兰亭纤黑_GBK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3477160" y="3967408"/>
            <a:ext cx="1301034" cy="96567"/>
          </a:xfrm>
          <a:prstGeom prst="rect">
            <a:avLst/>
          </a:prstGeom>
        </p:spPr>
        <p:txBody>
          <a:bodyPr vert="horz" wrap="square" lIns="0" tIns="11813" rIns="0" bIns="0" rtlCol="0">
            <a:spAutoFit/>
          </a:bodyPr>
          <a:lstStyle/>
          <a:p>
            <a:pPr marL="10739">
              <a:spcBef>
                <a:spcPts val="93"/>
              </a:spcBef>
            </a:pP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图</a:t>
            </a:r>
            <a:r>
              <a:rPr sz="550" spc="4" dirty="0">
                <a:solidFill>
                  <a:srgbClr val="231F20"/>
                </a:solidFill>
                <a:latin typeface="方正兰亭纤黑_GBK"/>
                <a:cs typeface="方正兰亭纤黑_GBK"/>
              </a:rPr>
              <a:t>4-102  </a:t>
            </a: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 《超级智能》的电影宣传海报</a:t>
            </a:r>
            <a:endParaRPr sz="550">
              <a:latin typeface="方正兰亭纤黑_GBK"/>
              <a:cs typeface="方正兰亭纤黑_GBK"/>
            </a:endParaRPr>
          </a:p>
        </p:txBody>
      </p:sp>
      <p:pic>
        <p:nvPicPr>
          <p:cNvPr id="7" name="object 7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433686" y="1824659"/>
            <a:ext cx="1403478" cy="2086218"/>
          </a:xfrm>
          <a:prstGeom prst="rect">
            <a:avLst/>
          </a:prstGeom>
        </p:spPr>
      </p:pic>
      <p:pic>
        <p:nvPicPr>
          <p:cNvPr id="8" name="object 8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6548845" y="496887"/>
            <a:ext cx="1481482" cy="1027929"/>
          </a:xfrm>
          <a:prstGeom prst="rect">
            <a:avLst/>
          </a:prstGeom>
        </p:spPr>
      </p:pic>
      <p:sp>
        <p:nvSpPr>
          <p:cNvPr id="9" name="object 9"/>
          <p:cNvSpPr txBox="1"/>
          <p:nvPr/>
        </p:nvSpPr>
        <p:spPr>
          <a:xfrm>
            <a:off x="5038195" y="3971725"/>
            <a:ext cx="1372449" cy="96567"/>
          </a:xfrm>
          <a:prstGeom prst="rect">
            <a:avLst/>
          </a:prstGeom>
        </p:spPr>
        <p:txBody>
          <a:bodyPr vert="horz" wrap="square" lIns="0" tIns="11813" rIns="0" bIns="0" rtlCol="0">
            <a:spAutoFit/>
          </a:bodyPr>
          <a:lstStyle/>
          <a:p>
            <a:pPr marL="10739">
              <a:spcBef>
                <a:spcPts val="93"/>
              </a:spcBef>
            </a:pP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图</a:t>
            </a:r>
            <a:r>
              <a:rPr sz="550" spc="4" dirty="0">
                <a:solidFill>
                  <a:srgbClr val="231F20"/>
                </a:solidFill>
                <a:latin typeface="方正兰亭纤黑_GBK"/>
                <a:cs typeface="方正兰亭纤黑_GBK"/>
              </a:rPr>
              <a:t>4-103  </a:t>
            </a: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 《泰坦尼克号》的电影宣传海报</a:t>
            </a:r>
            <a:endParaRPr sz="550">
              <a:latin typeface="方正兰亭纤黑_GBK"/>
              <a:cs typeface="方正兰亭纤黑_GBK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6705377" y="3971725"/>
            <a:ext cx="1231230" cy="96567"/>
          </a:xfrm>
          <a:prstGeom prst="rect">
            <a:avLst/>
          </a:prstGeom>
        </p:spPr>
        <p:txBody>
          <a:bodyPr vert="horz" wrap="square" lIns="0" tIns="11813" rIns="0" bIns="0" rtlCol="0">
            <a:spAutoFit/>
          </a:bodyPr>
          <a:lstStyle/>
          <a:p>
            <a:pPr marL="10739">
              <a:spcBef>
                <a:spcPts val="93"/>
              </a:spcBef>
            </a:pP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图</a:t>
            </a:r>
            <a:r>
              <a:rPr sz="550" spc="4" dirty="0">
                <a:solidFill>
                  <a:srgbClr val="231F20"/>
                </a:solidFill>
                <a:latin typeface="方正兰亭纤黑_GBK"/>
                <a:cs typeface="方正兰亭纤黑_GBK"/>
              </a:rPr>
              <a:t>4-104  </a:t>
            </a: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 《大白鲨》的电影宣传海报</a:t>
            </a:r>
            <a:endParaRPr sz="550">
              <a:latin typeface="方正兰亭纤黑_GBK"/>
              <a:cs typeface="方正兰亭纤黑_GBK"/>
            </a:endParaRPr>
          </a:p>
        </p:txBody>
      </p:sp>
      <p:pic>
        <p:nvPicPr>
          <p:cNvPr id="11" name="object 11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4935454" y="1818367"/>
            <a:ext cx="1523835" cy="2092733"/>
          </a:xfrm>
          <a:prstGeom prst="rect">
            <a:avLst/>
          </a:prstGeom>
        </p:spPr>
      </p:pic>
      <p:pic>
        <p:nvPicPr>
          <p:cNvPr id="12" name="object 12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6551100" y="1826528"/>
            <a:ext cx="1479216" cy="2084575"/>
          </a:xfrm>
          <a:prstGeom prst="rect">
            <a:avLst/>
          </a:prstGeom>
        </p:spPr>
      </p:pic>
      <p:sp>
        <p:nvSpPr>
          <p:cNvPr id="13" name="object 13"/>
          <p:cNvSpPr txBox="1"/>
          <p:nvPr/>
        </p:nvSpPr>
        <p:spPr>
          <a:xfrm>
            <a:off x="3422939" y="417613"/>
            <a:ext cx="832812" cy="552343"/>
          </a:xfrm>
          <a:prstGeom prst="rect">
            <a:avLst/>
          </a:prstGeom>
        </p:spPr>
        <p:txBody>
          <a:bodyPr vert="horz" wrap="square" lIns="0" tIns="70878" rIns="0" bIns="0" rtlCol="0">
            <a:spAutoFit/>
          </a:bodyPr>
          <a:lstStyle/>
          <a:p>
            <a:pPr marL="10739">
              <a:spcBef>
                <a:spcPts val="558"/>
              </a:spcBef>
            </a:pPr>
            <a:r>
              <a:rPr sz="1438" spc="13" dirty="0">
                <a:solidFill>
                  <a:srgbClr val="231F20"/>
                </a:solidFill>
                <a:latin typeface="方正兰亭大黑_GBK"/>
                <a:cs typeface="方正兰亭大黑_GBK"/>
              </a:rPr>
              <a:t>4.7</a:t>
            </a:r>
            <a:endParaRPr sz="1438">
              <a:latin typeface="方正兰亭大黑_GBK"/>
              <a:cs typeface="方正兰亭大黑_GBK"/>
            </a:endParaRPr>
          </a:p>
          <a:p>
            <a:pPr marL="10739">
              <a:spcBef>
                <a:spcPts val="427"/>
              </a:spcBef>
            </a:pPr>
            <a:r>
              <a:rPr sz="1353" spc="241" dirty="0">
                <a:solidFill>
                  <a:srgbClr val="231F20"/>
                </a:solidFill>
                <a:latin typeface="方正兰亭中粗黑_GBK"/>
                <a:cs typeface="方正兰亭中粗黑_GBK"/>
              </a:rPr>
              <a:t>悬念图</a:t>
            </a:r>
            <a:r>
              <a:rPr sz="1353" dirty="0">
                <a:solidFill>
                  <a:srgbClr val="231F20"/>
                </a:solidFill>
                <a:latin typeface="方正兰亭中粗黑_GBK"/>
                <a:cs typeface="方正兰亭中粗黑_GBK"/>
              </a:rPr>
              <a:t>形</a:t>
            </a:r>
            <a:r>
              <a:rPr sz="1353" spc="-135" dirty="0">
                <a:solidFill>
                  <a:srgbClr val="231F20"/>
                </a:solidFill>
                <a:latin typeface="方正兰亭中粗黑_GBK"/>
                <a:cs typeface="方正兰亭中粗黑_GBK"/>
              </a:rPr>
              <a:t> </a:t>
            </a:r>
            <a:endParaRPr sz="1353">
              <a:latin typeface="方正兰亭中粗黑_GBK"/>
              <a:cs typeface="方正兰亭中粗黑_GBK"/>
            </a:endParaRPr>
          </a:p>
        </p:txBody>
      </p:sp>
      <p:sp>
        <p:nvSpPr>
          <p:cNvPr id="14" name="object 14"/>
          <p:cNvSpPr/>
          <p:nvPr/>
        </p:nvSpPr>
        <p:spPr>
          <a:xfrm>
            <a:off x="3433675" y="1041867"/>
            <a:ext cx="411304" cy="30606"/>
          </a:xfrm>
          <a:custGeom>
            <a:avLst/>
            <a:gdLst/>
            <a:ahLst/>
            <a:cxnLst/>
            <a:rect l="l" t="t" r="r" b="b"/>
            <a:pathLst>
              <a:path w="486409" h="36194">
                <a:moveTo>
                  <a:pt x="486003" y="0"/>
                </a:moveTo>
                <a:lnTo>
                  <a:pt x="0" y="0"/>
                </a:lnTo>
                <a:lnTo>
                  <a:pt x="0" y="36004"/>
                </a:lnTo>
                <a:lnTo>
                  <a:pt x="486003" y="36004"/>
                </a:lnTo>
                <a:lnTo>
                  <a:pt x="486003" y="0"/>
                </a:lnTo>
                <a:close/>
              </a:path>
            </a:pathLst>
          </a:custGeom>
          <a:solidFill>
            <a:srgbClr val="231F20"/>
          </a:solidFill>
        </p:spPr>
        <p:txBody>
          <a:bodyPr wrap="square" lIns="0" tIns="0" rIns="0" bIns="0" rtlCol="0"/>
          <a:lstStyle/>
          <a:p>
            <a:endParaRPr sz="1522"/>
          </a:p>
        </p:txBody>
      </p:sp>
    </p:spTree>
  </p:cSld>
  <p:clrMapOvr>
    <a:masterClrMapping/>
  </p:clrMapOvr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bject 3">
            <a:extLst>
              <a:ext uri="{FF2B5EF4-FFF2-40B4-BE49-F238E27FC236}">
                <a16:creationId xmlns:a16="http://schemas.microsoft.com/office/drawing/2014/main" id="{216BF52F-D61A-E4AF-0792-32CABB1B65EB}"/>
              </a:ext>
            </a:extLst>
          </p:cNvPr>
          <p:cNvSpPr/>
          <p:nvPr/>
        </p:nvSpPr>
        <p:spPr>
          <a:xfrm>
            <a:off x="0" y="-717552"/>
            <a:ext cx="11520488" cy="7920039"/>
          </a:xfrm>
          <a:custGeom>
            <a:avLst/>
            <a:gdLst/>
            <a:ahLst/>
            <a:cxnLst/>
            <a:rect l="l" t="t" r="r" b="b"/>
            <a:pathLst>
              <a:path w="6660515" h="9360535">
                <a:moveTo>
                  <a:pt x="0" y="9360001"/>
                </a:moveTo>
                <a:lnTo>
                  <a:pt x="6659994" y="9360001"/>
                </a:lnTo>
                <a:lnTo>
                  <a:pt x="6659994" y="0"/>
                </a:lnTo>
                <a:lnTo>
                  <a:pt x="0" y="0"/>
                </a:lnTo>
                <a:lnTo>
                  <a:pt x="0" y="9360001"/>
                </a:lnTo>
                <a:close/>
              </a:path>
            </a:pathLst>
          </a:custGeom>
          <a:solidFill>
            <a:srgbClr val="88969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7">
            <a:extLst>
              <a:ext uri="{FF2B5EF4-FFF2-40B4-BE49-F238E27FC236}">
                <a16:creationId xmlns:a16="http://schemas.microsoft.com/office/drawing/2014/main" id="{4A8CFD76-D658-28F9-A321-95332920DA7F}"/>
              </a:ext>
            </a:extLst>
          </p:cNvPr>
          <p:cNvSpPr/>
          <p:nvPr/>
        </p:nvSpPr>
        <p:spPr>
          <a:xfrm rot="16200000">
            <a:off x="-362823" y="-395002"/>
            <a:ext cx="4360490" cy="365273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4">
            <a:extLst>
              <a:ext uri="{FF2B5EF4-FFF2-40B4-BE49-F238E27FC236}">
                <a16:creationId xmlns:a16="http://schemas.microsoft.com/office/drawing/2014/main" id="{768DFCEB-6AFD-9346-0282-2289B885D20F}"/>
              </a:ext>
            </a:extLst>
          </p:cNvPr>
          <p:cNvSpPr/>
          <p:nvPr/>
        </p:nvSpPr>
        <p:spPr>
          <a:xfrm>
            <a:off x="5074444" y="725487"/>
            <a:ext cx="995680" cy="995680"/>
          </a:xfrm>
          <a:custGeom>
            <a:avLst/>
            <a:gdLst/>
            <a:ahLst/>
            <a:cxnLst/>
            <a:rect l="l" t="t" r="r" b="b"/>
            <a:pathLst>
              <a:path w="995679" h="995679">
                <a:moveTo>
                  <a:pt x="497700" y="0"/>
                </a:moveTo>
                <a:lnTo>
                  <a:pt x="449838" y="2282"/>
                </a:lnTo>
                <a:lnTo>
                  <a:pt x="403249" y="8990"/>
                </a:lnTo>
                <a:lnTo>
                  <a:pt x="358142" y="19914"/>
                </a:lnTo>
                <a:lnTo>
                  <a:pt x="314727" y="34842"/>
                </a:lnTo>
                <a:lnTo>
                  <a:pt x="273215" y="53565"/>
                </a:lnTo>
                <a:lnTo>
                  <a:pt x="233816" y="75873"/>
                </a:lnTo>
                <a:lnTo>
                  <a:pt x="196740" y="101555"/>
                </a:lnTo>
                <a:lnTo>
                  <a:pt x="162197" y="130402"/>
                </a:lnTo>
                <a:lnTo>
                  <a:pt x="130398" y="162203"/>
                </a:lnTo>
                <a:lnTo>
                  <a:pt x="101553" y="196748"/>
                </a:lnTo>
                <a:lnTo>
                  <a:pt x="75871" y="233826"/>
                </a:lnTo>
                <a:lnTo>
                  <a:pt x="53564" y="273228"/>
                </a:lnTo>
                <a:lnTo>
                  <a:pt x="34841" y="314744"/>
                </a:lnTo>
                <a:lnTo>
                  <a:pt x="19913" y="358163"/>
                </a:lnTo>
                <a:lnTo>
                  <a:pt x="8990" y="403275"/>
                </a:lnTo>
                <a:lnTo>
                  <a:pt x="2282" y="449870"/>
                </a:lnTo>
                <a:lnTo>
                  <a:pt x="0" y="497738"/>
                </a:lnTo>
                <a:lnTo>
                  <a:pt x="2282" y="545599"/>
                </a:lnTo>
                <a:lnTo>
                  <a:pt x="8990" y="592189"/>
                </a:lnTo>
                <a:lnTo>
                  <a:pt x="19913" y="637296"/>
                </a:lnTo>
                <a:lnTo>
                  <a:pt x="34841" y="680711"/>
                </a:lnTo>
                <a:lnTo>
                  <a:pt x="53564" y="722223"/>
                </a:lnTo>
                <a:lnTo>
                  <a:pt x="75871" y="761622"/>
                </a:lnTo>
                <a:lnTo>
                  <a:pt x="101553" y="798698"/>
                </a:lnTo>
                <a:lnTo>
                  <a:pt x="130398" y="833240"/>
                </a:lnTo>
                <a:lnTo>
                  <a:pt x="162197" y="865040"/>
                </a:lnTo>
                <a:lnTo>
                  <a:pt x="196740" y="893885"/>
                </a:lnTo>
                <a:lnTo>
                  <a:pt x="233816" y="919566"/>
                </a:lnTo>
                <a:lnTo>
                  <a:pt x="273215" y="941874"/>
                </a:lnTo>
                <a:lnTo>
                  <a:pt x="314727" y="960596"/>
                </a:lnTo>
                <a:lnTo>
                  <a:pt x="358142" y="975524"/>
                </a:lnTo>
                <a:lnTo>
                  <a:pt x="403249" y="986447"/>
                </a:lnTo>
                <a:lnTo>
                  <a:pt x="449838" y="993155"/>
                </a:lnTo>
                <a:lnTo>
                  <a:pt x="497700" y="995438"/>
                </a:lnTo>
                <a:lnTo>
                  <a:pt x="545565" y="993155"/>
                </a:lnTo>
                <a:lnTo>
                  <a:pt x="592159" y="986447"/>
                </a:lnTo>
                <a:lnTo>
                  <a:pt x="637269" y="975524"/>
                </a:lnTo>
                <a:lnTo>
                  <a:pt x="680687" y="960596"/>
                </a:lnTo>
                <a:lnTo>
                  <a:pt x="722201" y="941874"/>
                </a:lnTo>
                <a:lnTo>
                  <a:pt x="761602" y="919566"/>
                </a:lnTo>
                <a:lnTo>
                  <a:pt x="785674" y="902893"/>
                </a:lnTo>
                <a:lnTo>
                  <a:pt x="497700" y="902893"/>
                </a:lnTo>
                <a:lnTo>
                  <a:pt x="450516" y="900162"/>
                </a:lnTo>
                <a:lnTo>
                  <a:pt x="404913" y="892174"/>
                </a:lnTo>
                <a:lnTo>
                  <a:pt x="361197" y="879235"/>
                </a:lnTo>
                <a:lnTo>
                  <a:pt x="319676" y="861651"/>
                </a:lnTo>
                <a:lnTo>
                  <a:pt x="280654" y="839728"/>
                </a:lnTo>
                <a:lnTo>
                  <a:pt x="244440" y="813773"/>
                </a:lnTo>
                <a:lnTo>
                  <a:pt x="211339" y="784093"/>
                </a:lnTo>
                <a:lnTo>
                  <a:pt x="181657" y="750993"/>
                </a:lnTo>
                <a:lnTo>
                  <a:pt x="155701" y="714780"/>
                </a:lnTo>
                <a:lnTo>
                  <a:pt x="133777" y="675760"/>
                </a:lnTo>
                <a:lnTo>
                  <a:pt x="116192" y="634239"/>
                </a:lnTo>
                <a:lnTo>
                  <a:pt x="103251" y="590524"/>
                </a:lnTo>
                <a:lnTo>
                  <a:pt x="95263" y="544922"/>
                </a:lnTo>
                <a:lnTo>
                  <a:pt x="92532" y="497738"/>
                </a:lnTo>
                <a:lnTo>
                  <a:pt x="95263" y="450549"/>
                </a:lnTo>
                <a:lnTo>
                  <a:pt x="103251" y="404941"/>
                </a:lnTo>
                <a:lnTo>
                  <a:pt x="116192" y="361222"/>
                </a:lnTo>
                <a:lnTo>
                  <a:pt x="133777" y="319698"/>
                </a:lnTo>
                <a:lnTo>
                  <a:pt x="155701" y="280674"/>
                </a:lnTo>
                <a:lnTo>
                  <a:pt x="181657" y="244457"/>
                </a:lnTo>
                <a:lnTo>
                  <a:pt x="211339" y="211354"/>
                </a:lnTo>
                <a:lnTo>
                  <a:pt x="244440" y="181671"/>
                </a:lnTo>
                <a:lnTo>
                  <a:pt x="280654" y="155715"/>
                </a:lnTo>
                <a:lnTo>
                  <a:pt x="319676" y="133790"/>
                </a:lnTo>
                <a:lnTo>
                  <a:pt x="361197" y="116205"/>
                </a:lnTo>
                <a:lnTo>
                  <a:pt x="404913" y="103264"/>
                </a:lnTo>
                <a:lnTo>
                  <a:pt x="450516" y="95275"/>
                </a:lnTo>
                <a:lnTo>
                  <a:pt x="497700" y="92544"/>
                </a:lnTo>
                <a:lnTo>
                  <a:pt x="785671" y="92544"/>
                </a:lnTo>
                <a:lnTo>
                  <a:pt x="761602" y="75873"/>
                </a:lnTo>
                <a:lnTo>
                  <a:pt x="722201" y="53565"/>
                </a:lnTo>
                <a:lnTo>
                  <a:pt x="680687" y="34842"/>
                </a:lnTo>
                <a:lnTo>
                  <a:pt x="637269" y="19914"/>
                </a:lnTo>
                <a:lnTo>
                  <a:pt x="592159" y="8990"/>
                </a:lnTo>
                <a:lnTo>
                  <a:pt x="545565" y="2282"/>
                </a:lnTo>
                <a:lnTo>
                  <a:pt x="497700" y="0"/>
                </a:lnTo>
                <a:close/>
              </a:path>
              <a:path w="995679" h="995679">
                <a:moveTo>
                  <a:pt x="785671" y="92544"/>
                </a:moveTo>
                <a:lnTo>
                  <a:pt x="497700" y="92544"/>
                </a:lnTo>
                <a:lnTo>
                  <a:pt x="544889" y="95275"/>
                </a:lnTo>
                <a:lnTo>
                  <a:pt x="590496" y="103264"/>
                </a:lnTo>
                <a:lnTo>
                  <a:pt x="634216" y="116205"/>
                </a:lnTo>
                <a:lnTo>
                  <a:pt x="675740" y="133790"/>
                </a:lnTo>
                <a:lnTo>
                  <a:pt x="714764" y="155715"/>
                </a:lnTo>
                <a:lnTo>
                  <a:pt x="750980" y="181671"/>
                </a:lnTo>
                <a:lnTo>
                  <a:pt x="784083" y="211354"/>
                </a:lnTo>
                <a:lnTo>
                  <a:pt x="813766" y="244457"/>
                </a:lnTo>
                <a:lnTo>
                  <a:pt x="839723" y="280674"/>
                </a:lnTo>
                <a:lnTo>
                  <a:pt x="861648" y="319698"/>
                </a:lnTo>
                <a:lnTo>
                  <a:pt x="879233" y="361222"/>
                </a:lnTo>
                <a:lnTo>
                  <a:pt x="892173" y="404941"/>
                </a:lnTo>
                <a:lnTo>
                  <a:pt x="900162" y="450549"/>
                </a:lnTo>
                <a:lnTo>
                  <a:pt x="902893" y="497738"/>
                </a:lnTo>
                <a:lnTo>
                  <a:pt x="900162" y="544922"/>
                </a:lnTo>
                <a:lnTo>
                  <a:pt x="892173" y="590524"/>
                </a:lnTo>
                <a:lnTo>
                  <a:pt x="879233" y="634239"/>
                </a:lnTo>
                <a:lnTo>
                  <a:pt x="861648" y="675760"/>
                </a:lnTo>
                <a:lnTo>
                  <a:pt x="839723" y="714780"/>
                </a:lnTo>
                <a:lnTo>
                  <a:pt x="813766" y="750993"/>
                </a:lnTo>
                <a:lnTo>
                  <a:pt x="784083" y="784093"/>
                </a:lnTo>
                <a:lnTo>
                  <a:pt x="750980" y="813773"/>
                </a:lnTo>
                <a:lnTo>
                  <a:pt x="714764" y="839728"/>
                </a:lnTo>
                <a:lnTo>
                  <a:pt x="675740" y="861651"/>
                </a:lnTo>
                <a:lnTo>
                  <a:pt x="634216" y="879235"/>
                </a:lnTo>
                <a:lnTo>
                  <a:pt x="590496" y="892174"/>
                </a:lnTo>
                <a:lnTo>
                  <a:pt x="544889" y="900162"/>
                </a:lnTo>
                <a:lnTo>
                  <a:pt x="497700" y="902893"/>
                </a:lnTo>
                <a:lnTo>
                  <a:pt x="785674" y="902893"/>
                </a:lnTo>
                <a:lnTo>
                  <a:pt x="833224" y="865040"/>
                </a:lnTo>
                <a:lnTo>
                  <a:pt x="865024" y="833240"/>
                </a:lnTo>
                <a:lnTo>
                  <a:pt x="893871" y="798698"/>
                </a:lnTo>
                <a:lnTo>
                  <a:pt x="919553" y="761622"/>
                </a:lnTo>
                <a:lnTo>
                  <a:pt x="941860" y="722223"/>
                </a:lnTo>
                <a:lnTo>
                  <a:pt x="960583" y="680711"/>
                </a:lnTo>
                <a:lnTo>
                  <a:pt x="975511" y="637296"/>
                </a:lnTo>
                <a:lnTo>
                  <a:pt x="986435" y="592189"/>
                </a:lnTo>
                <a:lnTo>
                  <a:pt x="993143" y="545599"/>
                </a:lnTo>
                <a:lnTo>
                  <a:pt x="995426" y="497738"/>
                </a:lnTo>
                <a:lnTo>
                  <a:pt x="993143" y="449870"/>
                </a:lnTo>
                <a:lnTo>
                  <a:pt x="986435" y="403275"/>
                </a:lnTo>
                <a:lnTo>
                  <a:pt x="975511" y="358163"/>
                </a:lnTo>
                <a:lnTo>
                  <a:pt x="960583" y="314744"/>
                </a:lnTo>
                <a:lnTo>
                  <a:pt x="941860" y="273228"/>
                </a:lnTo>
                <a:lnTo>
                  <a:pt x="919553" y="233826"/>
                </a:lnTo>
                <a:lnTo>
                  <a:pt x="893871" y="196748"/>
                </a:lnTo>
                <a:lnTo>
                  <a:pt x="865024" y="162203"/>
                </a:lnTo>
                <a:lnTo>
                  <a:pt x="833224" y="130402"/>
                </a:lnTo>
                <a:lnTo>
                  <a:pt x="798680" y="101555"/>
                </a:lnTo>
                <a:lnTo>
                  <a:pt x="785671" y="92544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4">
            <a:extLst>
              <a:ext uri="{FF2B5EF4-FFF2-40B4-BE49-F238E27FC236}">
                <a16:creationId xmlns:a16="http://schemas.microsoft.com/office/drawing/2014/main" id="{D75F743B-F25E-7C4C-E653-68704CA7D4D0}"/>
              </a:ext>
            </a:extLst>
          </p:cNvPr>
          <p:cNvSpPr txBox="1"/>
          <p:nvPr/>
        </p:nvSpPr>
        <p:spPr>
          <a:xfrm>
            <a:off x="3671912" y="1106487"/>
            <a:ext cx="3840932" cy="1160920"/>
          </a:xfrm>
          <a:prstGeom prst="rect">
            <a:avLst/>
          </a:prstGeom>
        </p:spPr>
        <p:txBody>
          <a:bodyPr vert="horz" wrap="square" lIns="0" tIns="13424" rIns="0" bIns="0" rtlCol="0">
            <a:spAutoFit/>
          </a:bodyPr>
          <a:lstStyle/>
          <a:p>
            <a:pPr marR="24163" algn="ctr">
              <a:spcBef>
                <a:spcPts val="106"/>
              </a:spcBef>
            </a:pPr>
            <a:r>
              <a:rPr sz="1700" spc="194" dirty="0">
                <a:solidFill>
                  <a:srgbClr val="FFFFFF"/>
                </a:solidFill>
                <a:latin typeface="方正兰亭中黑_GBK"/>
                <a:cs typeface="方正兰亭中黑_GBK"/>
              </a:rPr>
              <a:t>第</a:t>
            </a:r>
            <a:r>
              <a:rPr sz="1700" spc="127" dirty="0">
                <a:solidFill>
                  <a:srgbClr val="FFFFFF"/>
                </a:solidFill>
                <a:latin typeface="方正兰亭中黑_GBK"/>
                <a:cs typeface="方正兰亭中黑_GBK"/>
              </a:rPr>
              <a:t>5</a:t>
            </a:r>
            <a:r>
              <a:rPr sz="1700" spc="135" dirty="0">
                <a:solidFill>
                  <a:srgbClr val="FFFFFF"/>
                </a:solidFill>
                <a:latin typeface="方正兰亭中黑_GBK"/>
                <a:cs typeface="方正兰亭中黑_GBK"/>
              </a:rPr>
              <a:t>章</a:t>
            </a:r>
            <a:endParaRPr sz="1700" dirty="0">
              <a:latin typeface="方正兰亭中黑_GBK"/>
              <a:cs typeface="方正兰亭中黑_GBK"/>
            </a:endParaRPr>
          </a:p>
          <a:p>
            <a:pPr>
              <a:spcBef>
                <a:spcPts val="8"/>
              </a:spcBef>
            </a:pPr>
            <a:endParaRPr sz="2156" dirty="0">
              <a:latin typeface="方正兰亭中黑_GBK"/>
              <a:cs typeface="方正兰亭中黑_GBK"/>
            </a:endParaRPr>
          </a:p>
          <a:p>
            <a:pPr algn="ctr">
              <a:lnSpc>
                <a:spcPct val="100000"/>
              </a:lnSpc>
            </a:pPr>
            <a:endParaRPr lang="en-US" spc="271" dirty="0">
              <a:solidFill>
                <a:srgbClr val="FFFFFF"/>
              </a:solidFill>
              <a:latin typeface="方正兰亭中粗黑_GBK"/>
              <a:cs typeface="方正兰亭中粗黑_GBK"/>
            </a:endParaRPr>
          </a:p>
          <a:p>
            <a:pPr algn="ctr">
              <a:lnSpc>
                <a:spcPct val="100000"/>
              </a:lnSpc>
            </a:pPr>
            <a:r>
              <a:rPr spc="271" dirty="0" err="1">
                <a:solidFill>
                  <a:srgbClr val="FFFFFF"/>
                </a:solidFill>
                <a:latin typeface="方正兰亭中粗黑_GBK"/>
                <a:cs typeface="方正兰亭中粗黑_GBK"/>
              </a:rPr>
              <a:t>大师们的经典作品欣</a:t>
            </a:r>
            <a:r>
              <a:rPr dirty="0" err="1">
                <a:solidFill>
                  <a:srgbClr val="FFFFFF"/>
                </a:solidFill>
                <a:latin typeface="方正兰亭中粗黑_GBK"/>
                <a:cs typeface="方正兰亭中粗黑_GBK"/>
              </a:rPr>
              <a:t>赏</a:t>
            </a:r>
            <a:r>
              <a:rPr spc="-152" dirty="0">
                <a:solidFill>
                  <a:srgbClr val="FFFFFF"/>
                </a:solidFill>
                <a:latin typeface="方正兰亭中粗黑_GBK"/>
                <a:cs typeface="方正兰亭中粗黑_GBK"/>
              </a:rPr>
              <a:t> </a:t>
            </a:r>
            <a:endParaRPr dirty="0">
              <a:latin typeface="方正兰亭中粗黑_GBK"/>
              <a:cs typeface="方正兰亭中粗黑_GBK"/>
            </a:endParaRPr>
          </a:p>
        </p:txBody>
      </p:sp>
      <p:sp>
        <p:nvSpPr>
          <p:cNvPr id="10" name="object 5">
            <a:extLst>
              <a:ext uri="{FF2B5EF4-FFF2-40B4-BE49-F238E27FC236}">
                <a16:creationId xmlns:a16="http://schemas.microsoft.com/office/drawing/2014/main" id="{6E94A273-8FBC-8BE2-FF1E-41992A1F1D47}"/>
              </a:ext>
            </a:extLst>
          </p:cNvPr>
          <p:cNvSpPr txBox="1"/>
          <p:nvPr/>
        </p:nvSpPr>
        <p:spPr>
          <a:xfrm>
            <a:off x="1797844" y="3143682"/>
            <a:ext cx="7696200" cy="2212080"/>
          </a:xfrm>
          <a:prstGeom prst="rect">
            <a:avLst/>
          </a:prstGeom>
        </p:spPr>
        <p:txBody>
          <a:bodyPr vert="horz" wrap="square" lIns="0" tIns="73025" rIns="0" bIns="0" rtlCol="0">
            <a:spAutoFit/>
          </a:bodyPr>
          <a:lstStyle/>
          <a:p>
            <a:pPr marL="10739">
              <a:spcBef>
                <a:spcPts val="575"/>
              </a:spcBef>
            </a:pPr>
            <a:r>
              <a:rPr sz="1400" dirty="0">
                <a:solidFill>
                  <a:srgbClr val="FFFFFF"/>
                </a:solidFill>
                <a:latin typeface="方正兰亭中粗黑_GBK"/>
                <a:cs typeface="方正兰亭中粗黑_GBK"/>
              </a:rPr>
              <a:t>主要内容</a:t>
            </a:r>
            <a:endParaRPr sz="1400" dirty="0">
              <a:latin typeface="方正兰亭中粗黑_GBK"/>
              <a:cs typeface="方正兰亭中粗黑_GBK"/>
            </a:endParaRPr>
          </a:p>
          <a:p>
            <a:pPr marL="10739" marR="4296" algn="just">
              <a:lnSpc>
                <a:spcPct val="111100"/>
              </a:lnSpc>
              <a:spcBef>
                <a:spcPts val="300"/>
              </a:spcBef>
            </a:pPr>
            <a:r>
              <a:rPr sz="1400" dirty="0">
                <a:solidFill>
                  <a:srgbClr val="FFFFFF"/>
                </a:solidFill>
                <a:latin typeface="方正兰亭纤黑_GBK"/>
                <a:cs typeface="方正兰亭纤黑_GBK"/>
              </a:rPr>
              <a:t>本章主要介绍世界三大平面设计师及其作品，大量精彩 的作品能够开拓读者的眼界，从而达到提高读者设计水 平的目的。</a:t>
            </a:r>
            <a:endParaRPr sz="1400" dirty="0">
              <a:latin typeface="方正兰亭纤黑_GBK"/>
              <a:cs typeface="方正兰亭纤黑_GBK"/>
            </a:endParaRPr>
          </a:p>
          <a:p>
            <a:pPr>
              <a:spcBef>
                <a:spcPts val="8"/>
              </a:spcBef>
            </a:pPr>
            <a:endParaRPr sz="1400" dirty="0">
              <a:latin typeface="方正兰亭纤黑_GBK"/>
              <a:cs typeface="方正兰亭纤黑_GBK"/>
            </a:endParaRPr>
          </a:p>
          <a:p>
            <a:pPr marL="10739"/>
            <a:r>
              <a:rPr sz="1400" dirty="0">
                <a:solidFill>
                  <a:srgbClr val="FFFFFF"/>
                </a:solidFill>
                <a:latin typeface="方正兰亭中粗黑_GBK"/>
                <a:cs typeface="方正兰亭中粗黑_GBK"/>
              </a:rPr>
              <a:t>重点及难点</a:t>
            </a:r>
            <a:endParaRPr sz="1400" dirty="0">
              <a:latin typeface="方正兰亭中粗黑_GBK"/>
              <a:cs typeface="方正兰亭中粗黑_GBK"/>
            </a:endParaRPr>
          </a:p>
          <a:p>
            <a:pPr marL="10739" marR="4296">
              <a:lnSpc>
                <a:spcPct val="111100"/>
              </a:lnSpc>
              <a:spcBef>
                <a:spcPts val="300"/>
              </a:spcBef>
            </a:pPr>
            <a:r>
              <a:rPr sz="1400" dirty="0">
                <a:solidFill>
                  <a:srgbClr val="FFFFFF"/>
                </a:solidFill>
                <a:latin typeface="方正兰亭纤黑_GBK"/>
                <a:cs typeface="方正兰亭纤黑_GBK"/>
              </a:rPr>
              <a:t>了解大师对于图形设计的感悟，并且提升自己的设计水 平是本章的重点和难点。</a:t>
            </a:r>
            <a:endParaRPr sz="1400" dirty="0">
              <a:latin typeface="方正兰亭纤黑_GBK"/>
              <a:cs typeface="方正兰亭纤黑_GBK"/>
            </a:endParaRPr>
          </a:p>
          <a:p>
            <a:pPr>
              <a:spcBef>
                <a:spcPts val="8"/>
              </a:spcBef>
            </a:pPr>
            <a:endParaRPr sz="1400" dirty="0">
              <a:latin typeface="方正兰亭纤黑_GBK"/>
              <a:cs typeface="方正兰亭纤黑_GBK"/>
            </a:endParaRPr>
          </a:p>
          <a:p>
            <a:pPr marL="10739">
              <a:spcBef>
                <a:spcPts val="4"/>
              </a:spcBef>
            </a:pPr>
            <a:r>
              <a:rPr sz="1400" dirty="0">
                <a:solidFill>
                  <a:srgbClr val="FFFFFF"/>
                </a:solidFill>
                <a:latin typeface="方正兰亭中粗黑_GBK"/>
                <a:cs typeface="方正兰亭中粗黑_GBK"/>
              </a:rPr>
              <a:t>学习目标</a:t>
            </a:r>
            <a:endParaRPr sz="1400" dirty="0">
              <a:latin typeface="方正兰亭中粗黑_GBK"/>
              <a:cs typeface="方正兰亭中粗黑_GBK"/>
            </a:endParaRPr>
          </a:p>
          <a:p>
            <a:pPr marL="10739" marR="4296">
              <a:lnSpc>
                <a:spcPct val="111100"/>
              </a:lnSpc>
              <a:spcBef>
                <a:spcPts val="300"/>
              </a:spcBef>
            </a:pPr>
            <a:r>
              <a:rPr sz="1400" dirty="0">
                <a:solidFill>
                  <a:srgbClr val="FFFFFF"/>
                </a:solidFill>
                <a:latin typeface="方正兰亭纤黑_GBK"/>
                <a:cs typeface="方正兰亭纤黑_GBK"/>
              </a:rPr>
              <a:t>了解设计大师的设计经历，通过分析其作品达到领悟图 形设计精髓的目的。</a:t>
            </a:r>
            <a:endParaRPr sz="1400" dirty="0">
              <a:latin typeface="方正兰亭纤黑_GBK"/>
              <a:cs typeface="方正兰亭纤黑_GBK"/>
            </a:endParaRPr>
          </a:p>
        </p:txBody>
      </p:sp>
    </p:spTree>
    <p:extLst>
      <p:ext uri="{BB962C8B-B14F-4D97-AF65-F5344CB8AC3E}">
        <p14:creationId xmlns:p14="http://schemas.microsoft.com/office/powerpoint/2010/main" val="3686569318"/>
      </p:ext>
    </p:extLst>
  </p:cSld>
  <p:clrMapOvr>
    <a:masterClrMapping/>
  </p:clrMapOvr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5"/>
          <p:cNvSpPr txBox="1"/>
          <p:nvPr/>
        </p:nvSpPr>
        <p:spPr>
          <a:xfrm>
            <a:off x="2813316" y="1886716"/>
            <a:ext cx="3104655" cy="167040"/>
          </a:xfrm>
          <a:prstGeom prst="rect">
            <a:avLst/>
          </a:prstGeom>
        </p:spPr>
        <p:txBody>
          <a:bodyPr vert="horz" wrap="square" lIns="0" tIns="10739" rIns="0" bIns="0" rtlCol="0">
            <a:spAutoFit/>
          </a:bodyPr>
          <a:lstStyle/>
          <a:p>
            <a:pPr marL="10739">
              <a:spcBef>
                <a:spcPts val="85"/>
              </a:spcBef>
              <a:tabLst>
                <a:tab pos="438696" algn="l"/>
              </a:tabLst>
            </a:pPr>
            <a:r>
              <a:rPr sz="1015" spc="-4" dirty="0">
                <a:solidFill>
                  <a:srgbClr val="000515"/>
                </a:solidFill>
                <a:latin typeface="方正兰亭准黑_GBK"/>
                <a:cs typeface="方正兰亭准黑_GBK"/>
              </a:rPr>
              <a:t>5.1.1	</a:t>
            </a:r>
            <a:r>
              <a:rPr sz="1015" dirty="0" err="1">
                <a:solidFill>
                  <a:srgbClr val="000515"/>
                </a:solidFill>
                <a:latin typeface="方正兰亭准黑_GBK"/>
                <a:cs typeface="方正兰亭准黑_GBK"/>
              </a:rPr>
              <a:t>福田繁雄</a:t>
            </a:r>
            <a:endParaRPr sz="1015" dirty="0">
              <a:latin typeface="方正兰亭准黑_GBK"/>
              <a:cs typeface="方正兰亭准黑_GBK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5882643" y="5015175"/>
            <a:ext cx="931074" cy="96567"/>
          </a:xfrm>
          <a:prstGeom prst="rect">
            <a:avLst/>
          </a:prstGeom>
        </p:spPr>
        <p:txBody>
          <a:bodyPr vert="horz" wrap="square" lIns="0" tIns="11813" rIns="0" bIns="0" rtlCol="0">
            <a:spAutoFit/>
          </a:bodyPr>
          <a:lstStyle/>
          <a:p>
            <a:pPr marL="10739">
              <a:spcBef>
                <a:spcPts val="93"/>
              </a:spcBef>
            </a:pP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图</a:t>
            </a:r>
            <a:r>
              <a:rPr sz="550" spc="4" dirty="0">
                <a:solidFill>
                  <a:srgbClr val="231F20"/>
                </a:solidFill>
                <a:latin typeface="方正兰亭纤黑_GBK"/>
                <a:cs typeface="方正兰亭纤黑_GBK"/>
              </a:rPr>
              <a:t>5-2   </a:t>
            </a: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贝多芬（福田繁雄）</a:t>
            </a:r>
            <a:endParaRPr sz="550">
              <a:latin typeface="方正兰亭纤黑_GBK"/>
              <a:cs typeface="方正兰亭纤黑_GBK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3459956" y="5008123"/>
            <a:ext cx="577223" cy="96567"/>
          </a:xfrm>
          <a:prstGeom prst="rect">
            <a:avLst/>
          </a:prstGeom>
        </p:spPr>
        <p:txBody>
          <a:bodyPr vert="horz" wrap="square" lIns="0" tIns="11813" rIns="0" bIns="0" rtlCol="0">
            <a:spAutoFit/>
          </a:bodyPr>
          <a:lstStyle/>
          <a:p>
            <a:pPr marL="10739">
              <a:spcBef>
                <a:spcPts val="93"/>
              </a:spcBef>
            </a:pP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图</a:t>
            </a:r>
            <a:r>
              <a:rPr sz="550" spc="4" dirty="0">
                <a:solidFill>
                  <a:srgbClr val="231F20"/>
                </a:solidFill>
                <a:latin typeface="方正兰亭纤黑_GBK"/>
                <a:cs typeface="方正兰亭纤黑_GBK"/>
              </a:rPr>
              <a:t>5-1   </a:t>
            </a: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福田繁雄</a:t>
            </a:r>
            <a:endParaRPr sz="550" dirty="0">
              <a:latin typeface="方正兰亭纤黑_GBK"/>
              <a:cs typeface="方正兰亭纤黑_GBK"/>
            </a:endParaRPr>
          </a:p>
        </p:txBody>
      </p:sp>
      <p:pic>
        <p:nvPicPr>
          <p:cNvPr id="9" name="object 9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379244" y="2390117"/>
            <a:ext cx="1824813" cy="2584879"/>
          </a:xfrm>
          <a:prstGeom prst="rect">
            <a:avLst/>
          </a:prstGeom>
        </p:spPr>
      </p:pic>
      <p:pic>
        <p:nvPicPr>
          <p:cNvPr id="10" name="object 10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2824074" y="2382167"/>
            <a:ext cx="1987475" cy="2584879"/>
          </a:xfrm>
          <a:prstGeom prst="rect">
            <a:avLst/>
          </a:prstGeom>
        </p:spPr>
      </p:pic>
      <p:pic>
        <p:nvPicPr>
          <p:cNvPr id="11" name="object 11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7512844" y="2401887"/>
            <a:ext cx="1848986" cy="2584878"/>
          </a:xfrm>
          <a:prstGeom prst="rect">
            <a:avLst/>
          </a:prstGeom>
        </p:spPr>
      </p:pic>
      <p:sp>
        <p:nvSpPr>
          <p:cNvPr id="12" name="object 12"/>
          <p:cNvSpPr txBox="1"/>
          <p:nvPr/>
        </p:nvSpPr>
        <p:spPr>
          <a:xfrm>
            <a:off x="7865483" y="5022205"/>
            <a:ext cx="1143707" cy="96567"/>
          </a:xfrm>
          <a:prstGeom prst="rect">
            <a:avLst/>
          </a:prstGeom>
        </p:spPr>
        <p:txBody>
          <a:bodyPr vert="horz" wrap="square" lIns="0" tIns="11813" rIns="0" bIns="0" rtlCol="0">
            <a:spAutoFit/>
          </a:bodyPr>
          <a:lstStyle/>
          <a:p>
            <a:pPr marL="10739">
              <a:spcBef>
                <a:spcPts val="93"/>
              </a:spcBef>
            </a:pP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图</a:t>
            </a:r>
            <a:r>
              <a:rPr sz="550" spc="4" dirty="0">
                <a:solidFill>
                  <a:srgbClr val="231F20"/>
                </a:solidFill>
                <a:latin typeface="方正兰亭纤黑_GBK"/>
                <a:cs typeface="方正兰亭纤黑_GBK"/>
              </a:rPr>
              <a:t>5-3   </a:t>
            </a: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费加罗的婚礼（福田繁雄）</a:t>
            </a:r>
            <a:endParaRPr sz="550">
              <a:latin typeface="方正兰亭纤黑_GBK"/>
              <a:cs typeface="方正兰亭纤黑_GBK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2813342" y="986242"/>
            <a:ext cx="1846577" cy="552343"/>
          </a:xfrm>
          <a:prstGeom prst="rect">
            <a:avLst/>
          </a:prstGeom>
        </p:spPr>
        <p:txBody>
          <a:bodyPr vert="horz" wrap="square" lIns="0" tIns="70878" rIns="0" bIns="0" rtlCol="0">
            <a:spAutoFit/>
          </a:bodyPr>
          <a:lstStyle/>
          <a:p>
            <a:pPr marL="10739">
              <a:spcBef>
                <a:spcPts val="558"/>
              </a:spcBef>
            </a:pPr>
            <a:r>
              <a:rPr sz="1438" spc="4" dirty="0">
                <a:solidFill>
                  <a:srgbClr val="231F20"/>
                </a:solidFill>
                <a:latin typeface="方正兰亭大黑_GBK"/>
                <a:cs typeface="方正兰亭大黑_GBK"/>
              </a:rPr>
              <a:t>5.1</a:t>
            </a:r>
            <a:endParaRPr sz="1438">
              <a:latin typeface="方正兰亭大黑_GBK"/>
              <a:cs typeface="方正兰亭大黑_GBK"/>
            </a:endParaRPr>
          </a:p>
          <a:p>
            <a:pPr marL="10739">
              <a:spcBef>
                <a:spcPts val="427"/>
              </a:spcBef>
            </a:pPr>
            <a:r>
              <a:rPr sz="1353" spc="241" dirty="0">
                <a:solidFill>
                  <a:srgbClr val="231F20"/>
                </a:solidFill>
                <a:latin typeface="方正兰亭中粗黑_GBK"/>
                <a:cs typeface="方正兰亭中粗黑_GBK"/>
              </a:rPr>
              <a:t>世界三大平面设计</a:t>
            </a:r>
            <a:r>
              <a:rPr sz="1353" dirty="0">
                <a:solidFill>
                  <a:srgbClr val="231F20"/>
                </a:solidFill>
                <a:latin typeface="方正兰亭中粗黑_GBK"/>
                <a:cs typeface="方正兰亭中粗黑_GBK"/>
              </a:rPr>
              <a:t>师</a:t>
            </a:r>
            <a:r>
              <a:rPr sz="1353" spc="-135" dirty="0">
                <a:solidFill>
                  <a:srgbClr val="231F20"/>
                </a:solidFill>
                <a:latin typeface="方正兰亭中粗黑_GBK"/>
                <a:cs typeface="方正兰亭中粗黑_GBK"/>
              </a:rPr>
              <a:t> </a:t>
            </a:r>
            <a:endParaRPr sz="1353">
              <a:latin typeface="方正兰亭中粗黑_GBK"/>
              <a:cs typeface="方正兰亭中粗黑_GBK"/>
            </a:endParaRPr>
          </a:p>
        </p:txBody>
      </p:sp>
      <p:sp>
        <p:nvSpPr>
          <p:cNvPr id="14" name="object 14"/>
          <p:cNvSpPr/>
          <p:nvPr/>
        </p:nvSpPr>
        <p:spPr>
          <a:xfrm>
            <a:off x="2824075" y="1610496"/>
            <a:ext cx="411304" cy="30606"/>
          </a:xfrm>
          <a:custGeom>
            <a:avLst/>
            <a:gdLst/>
            <a:ahLst/>
            <a:cxnLst/>
            <a:rect l="l" t="t" r="r" b="b"/>
            <a:pathLst>
              <a:path w="486409" h="36194">
                <a:moveTo>
                  <a:pt x="486003" y="0"/>
                </a:moveTo>
                <a:lnTo>
                  <a:pt x="0" y="0"/>
                </a:lnTo>
                <a:lnTo>
                  <a:pt x="0" y="36004"/>
                </a:lnTo>
                <a:lnTo>
                  <a:pt x="486003" y="36004"/>
                </a:lnTo>
                <a:lnTo>
                  <a:pt x="486003" y="0"/>
                </a:lnTo>
                <a:close/>
              </a:path>
            </a:pathLst>
          </a:custGeom>
          <a:solidFill>
            <a:srgbClr val="231F20"/>
          </a:solidFill>
        </p:spPr>
        <p:txBody>
          <a:bodyPr wrap="square" lIns="0" tIns="0" rIns="0" bIns="0" rtlCol="0"/>
          <a:lstStyle/>
          <a:p>
            <a:endParaRPr sz="1522"/>
          </a:p>
        </p:txBody>
      </p:sp>
    </p:spTree>
  </p:cSld>
  <p:clrMapOvr>
    <a:masterClrMapping/>
  </p:clrMapOvr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741444" y="1868487"/>
            <a:ext cx="2189596" cy="2999365"/>
          </a:xfrm>
          <a:prstGeom prst="rect">
            <a:avLst/>
          </a:prstGeom>
        </p:spPr>
      </p:pic>
      <p:sp>
        <p:nvSpPr>
          <p:cNvPr id="5" name="object 5"/>
          <p:cNvSpPr txBox="1"/>
          <p:nvPr/>
        </p:nvSpPr>
        <p:spPr>
          <a:xfrm>
            <a:off x="8503444" y="4908033"/>
            <a:ext cx="1002489" cy="96567"/>
          </a:xfrm>
          <a:prstGeom prst="rect">
            <a:avLst/>
          </a:prstGeom>
        </p:spPr>
        <p:txBody>
          <a:bodyPr vert="horz" wrap="square" lIns="0" tIns="11813" rIns="0" bIns="0" rtlCol="0">
            <a:spAutoFit/>
          </a:bodyPr>
          <a:lstStyle/>
          <a:p>
            <a:pPr marL="10739">
              <a:spcBef>
                <a:spcPts val="93"/>
              </a:spcBef>
            </a:pP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图</a:t>
            </a:r>
            <a:r>
              <a:rPr sz="550" spc="4" dirty="0">
                <a:solidFill>
                  <a:srgbClr val="231F20"/>
                </a:solidFill>
                <a:latin typeface="方正兰亭纤黑_GBK"/>
                <a:cs typeface="方正兰亭纤黑_GBK"/>
              </a:rPr>
              <a:t>5-6   </a:t>
            </a: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招贴设计（福田繁雄）</a:t>
            </a:r>
            <a:endParaRPr sz="550" dirty="0">
              <a:latin typeface="方正兰亭纤黑_GBK"/>
              <a:cs typeface="方正兰亭纤黑_GBK"/>
            </a:endParaRPr>
          </a:p>
        </p:txBody>
      </p:sp>
      <p:pic>
        <p:nvPicPr>
          <p:cNvPr id="6" name="object 6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923742" y="1841386"/>
            <a:ext cx="2057400" cy="2889710"/>
          </a:xfrm>
          <a:prstGeom prst="rect">
            <a:avLst/>
          </a:prstGeom>
        </p:spPr>
      </p:pic>
      <p:sp>
        <p:nvSpPr>
          <p:cNvPr id="7" name="object 7"/>
          <p:cNvSpPr txBox="1"/>
          <p:nvPr/>
        </p:nvSpPr>
        <p:spPr>
          <a:xfrm>
            <a:off x="2407444" y="4771284"/>
            <a:ext cx="1285999" cy="96567"/>
          </a:xfrm>
          <a:prstGeom prst="rect">
            <a:avLst/>
          </a:prstGeom>
        </p:spPr>
        <p:txBody>
          <a:bodyPr vert="horz" wrap="square" lIns="0" tIns="11813" rIns="0" bIns="0" rtlCol="0">
            <a:spAutoFit/>
          </a:bodyPr>
          <a:lstStyle/>
          <a:p>
            <a:pPr marL="10739">
              <a:spcBef>
                <a:spcPts val="93"/>
              </a:spcBef>
            </a:pP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图</a:t>
            </a:r>
            <a:r>
              <a:rPr sz="550" spc="4" dirty="0">
                <a:solidFill>
                  <a:srgbClr val="231F20"/>
                </a:solidFill>
                <a:latin typeface="方正兰亭纤黑_GBK"/>
                <a:cs typeface="方正兰亭纤黑_GBK"/>
              </a:rPr>
              <a:t>5-4   </a:t>
            </a: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一切的生物都是草（福田繁雄）</a:t>
            </a:r>
            <a:endParaRPr sz="550" dirty="0">
              <a:latin typeface="方正兰亭纤黑_GBK"/>
              <a:cs typeface="方正兰亭纤黑_GBK"/>
            </a:endParaRPr>
          </a:p>
        </p:txBody>
      </p:sp>
      <p:pic>
        <p:nvPicPr>
          <p:cNvPr id="8" name="object 8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4154420" y="1868487"/>
            <a:ext cx="3206024" cy="2902798"/>
          </a:xfrm>
          <a:prstGeom prst="rect">
            <a:avLst/>
          </a:prstGeom>
        </p:spPr>
      </p:pic>
      <p:sp>
        <p:nvSpPr>
          <p:cNvPr id="9" name="object 9"/>
          <p:cNvSpPr txBox="1"/>
          <p:nvPr/>
        </p:nvSpPr>
        <p:spPr>
          <a:xfrm>
            <a:off x="5379244" y="4836721"/>
            <a:ext cx="718978" cy="96567"/>
          </a:xfrm>
          <a:prstGeom prst="rect">
            <a:avLst/>
          </a:prstGeom>
        </p:spPr>
        <p:txBody>
          <a:bodyPr vert="horz" wrap="square" lIns="0" tIns="11813" rIns="0" bIns="0" rtlCol="0">
            <a:spAutoFit/>
          </a:bodyPr>
          <a:lstStyle/>
          <a:p>
            <a:pPr marL="10739">
              <a:spcBef>
                <a:spcPts val="93"/>
              </a:spcBef>
            </a:pP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图</a:t>
            </a:r>
            <a:r>
              <a:rPr sz="550" spc="4" dirty="0">
                <a:solidFill>
                  <a:srgbClr val="231F20"/>
                </a:solidFill>
                <a:latin typeface="方正兰亭纤黑_GBK"/>
                <a:cs typeface="方正兰亭纤黑_GBK"/>
              </a:rPr>
              <a:t>5-5   </a:t>
            </a: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福田繁雄作品</a:t>
            </a:r>
            <a:endParaRPr sz="550">
              <a:latin typeface="方正兰亭纤黑_GBK"/>
              <a:cs typeface="方正兰亭纤黑_GBK"/>
            </a:endParaRPr>
          </a:p>
        </p:txBody>
      </p:sp>
    </p:spTree>
  </p:cSld>
  <p:clrMapOvr>
    <a:masterClrMapping/>
  </p:clrMapOvr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626644" y="877887"/>
            <a:ext cx="2800597" cy="2572643"/>
          </a:xfrm>
          <a:prstGeom prst="rect">
            <a:avLst/>
          </a:prstGeom>
        </p:spPr>
      </p:pic>
      <p:sp>
        <p:nvSpPr>
          <p:cNvPr id="5" name="object 5"/>
          <p:cNvSpPr txBox="1"/>
          <p:nvPr/>
        </p:nvSpPr>
        <p:spPr>
          <a:xfrm>
            <a:off x="4657403" y="3490709"/>
            <a:ext cx="648101" cy="96567"/>
          </a:xfrm>
          <a:prstGeom prst="rect">
            <a:avLst/>
          </a:prstGeom>
        </p:spPr>
        <p:txBody>
          <a:bodyPr vert="horz" wrap="square" lIns="0" tIns="11813" rIns="0" bIns="0" rtlCol="0">
            <a:spAutoFit/>
          </a:bodyPr>
          <a:lstStyle/>
          <a:p>
            <a:pPr marL="10739">
              <a:spcBef>
                <a:spcPts val="93"/>
              </a:spcBef>
            </a:pP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图</a:t>
            </a:r>
            <a:r>
              <a:rPr sz="550" spc="4" dirty="0">
                <a:solidFill>
                  <a:srgbClr val="231F20"/>
                </a:solidFill>
                <a:latin typeface="方正兰亭纤黑_GBK"/>
                <a:cs typeface="方正兰亭纤黑_GBK"/>
              </a:rPr>
              <a:t>5-7   </a:t>
            </a: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冈特·兰堡</a:t>
            </a:r>
            <a:endParaRPr sz="550">
              <a:latin typeface="方正兰亭纤黑_GBK"/>
              <a:cs typeface="方正兰亭纤黑_GBK"/>
            </a:endParaRPr>
          </a:p>
        </p:txBody>
      </p:sp>
      <p:pic>
        <p:nvPicPr>
          <p:cNvPr id="6" name="object 6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6903928" y="3768946"/>
            <a:ext cx="1529669" cy="2157727"/>
          </a:xfrm>
          <a:prstGeom prst="rect">
            <a:avLst/>
          </a:prstGeom>
        </p:spPr>
      </p:pic>
      <p:sp>
        <p:nvSpPr>
          <p:cNvPr id="7" name="object 7"/>
          <p:cNvSpPr txBox="1"/>
          <p:nvPr/>
        </p:nvSpPr>
        <p:spPr>
          <a:xfrm>
            <a:off x="7159669" y="5966849"/>
            <a:ext cx="1018597" cy="96567"/>
          </a:xfrm>
          <a:prstGeom prst="rect">
            <a:avLst/>
          </a:prstGeom>
        </p:spPr>
        <p:txBody>
          <a:bodyPr vert="horz" wrap="square" lIns="0" tIns="11813" rIns="0" bIns="0" rtlCol="0">
            <a:spAutoFit/>
          </a:bodyPr>
          <a:lstStyle/>
          <a:p>
            <a:pPr marL="10739">
              <a:spcBef>
                <a:spcPts val="93"/>
              </a:spcBef>
            </a:pP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图</a:t>
            </a:r>
            <a:r>
              <a:rPr sz="550" spc="4" dirty="0">
                <a:solidFill>
                  <a:srgbClr val="231F20"/>
                </a:solidFill>
                <a:latin typeface="方正兰亭纤黑_GBK"/>
                <a:cs typeface="方正兰亭纤黑_GBK"/>
              </a:rPr>
              <a:t>5-11  </a:t>
            </a: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 创意海报</a:t>
            </a:r>
            <a:r>
              <a:rPr sz="550" spc="4" dirty="0">
                <a:solidFill>
                  <a:srgbClr val="231F20"/>
                </a:solidFill>
                <a:latin typeface="方正兰亭纤黑_GBK"/>
                <a:cs typeface="方正兰亭纤黑_GBK"/>
              </a:rPr>
              <a:t>-</a:t>
            </a: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冈特·兰堡</a:t>
            </a:r>
            <a:endParaRPr sz="550">
              <a:latin typeface="方正兰亭纤黑_GBK"/>
              <a:cs typeface="方正兰亭纤黑_GBK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5639267" y="5949509"/>
            <a:ext cx="876842" cy="96567"/>
          </a:xfrm>
          <a:prstGeom prst="rect">
            <a:avLst/>
          </a:prstGeom>
        </p:spPr>
        <p:txBody>
          <a:bodyPr vert="horz" wrap="square" lIns="0" tIns="11813" rIns="0" bIns="0" rtlCol="0">
            <a:spAutoFit/>
          </a:bodyPr>
          <a:lstStyle/>
          <a:p>
            <a:pPr marL="10739">
              <a:spcBef>
                <a:spcPts val="93"/>
              </a:spcBef>
            </a:pP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图</a:t>
            </a:r>
            <a:r>
              <a:rPr sz="550" spc="4" dirty="0">
                <a:solidFill>
                  <a:srgbClr val="231F20"/>
                </a:solidFill>
                <a:latin typeface="方正兰亭纤黑_GBK"/>
                <a:cs typeface="方正兰亭纤黑_GBK"/>
              </a:rPr>
              <a:t>5-10  </a:t>
            </a: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 土豆</a:t>
            </a:r>
            <a:r>
              <a:rPr sz="550" spc="4" dirty="0">
                <a:solidFill>
                  <a:srgbClr val="231F20"/>
                </a:solidFill>
                <a:latin typeface="方正兰亭纤黑_GBK"/>
                <a:cs typeface="方正兰亭纤黑_GBK"/>
              </a:rPr>
              <a:t>-</a:t>
            </a: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冈特·兰堡</a:t>
            </a:r>
            <a:endParaRPr sz="550">
              <a:latin typeface="方正兰亭纤黑_GBK"/>
              <a:cs typeface="方正兰亭纤黑_GBK"/>
            </a:endParaRPr>
          </a:p>
        </p:txBody>
      </p:sp>
      <p:pic>
        <p:nvPicPr>
          <p:cNvPr id="9" name="object 9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5312648" y="3782423"/>
            <a:ext cx="1529676" cy="2126860"/>
          </a:xfrm>
          <a:prstGeom prst="rect">
            <a:avLst/>
          </a:prstGeom>
        </p:spPr>
      </p:pic>
      <p:pic>
        <p:nvPicPr>
          <p:cNvPr id="10" name="object 10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6527385" y="877887"/>
            <a:ext cx="1888022" cy="2557112"/>
          </a:xfrm>
          <a:prstGeom prst="rect">
            <a:avLst/>
          </a:prstGeom>
        </p:spPr>
      </p:pic>
      <p:sp>
        <p:nvSpPr>
          <p:cNvPr id="11" name="object 11"/>
          <p:cNvSpPr txBox="1"/>
          <p:nvPr/>
        </p:nvSpPr>
        <p:spPr>
          <a:xfrm>
            <a:off x="6979444" y="3475967"/>
            <a:ext cx="976178" cy="96567"/>
          </a:xfrm>
          <a:prstGeom prst="rect">
            <a:avLst/>
          </a:prstGeom>
        </p:spPr>
        <p:txBody>
          <a:bodyPr vert="horz" wrap="square" lIns="0" tIns="11813" rIns="0" bIns="0" rtlCol="0">
            <a:spAutoFit/>
          </a:bodyPr>
          <a:lstStyle/>
          <a:p>
            <a:pPr marL="10739">
              <a:spcBef>
                <a:spcPts val="93"/>
              </a:spcBef>
            </a:pP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图</a:t>
            </a:r>
            <a:r>
              <a:rPr sz="550" spc="4" dirty="0">
                <a:solidFill>
                  <a:srgbClr val="231F20"/>
                </a:solidFill>
                <a:latin typeface="方正兰亭纤黑_GBK"/>
                <a:cs typeface="方正兰亭纤黑_GBK"/>
              </a:rPr>
              <a:t>5-8  </a:t>
            </a: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 海报设计</a:t>
            </a:r>
            <a:r>
              <a:rPr sz="550" spc="4" dirty="0">
                <a:solidFill>
                  <a:srgbClr val="231F20"/>
                </a:solidFill>
                <a:latin typeface="方正兰亭纤黑_GBK"/>
                <a:cs typeface="方正兰亭纤黑_GBK"/>
              </a:rPr>
              <a:t>-</a:t>
            </a: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冈特·兰堡</a:t>
            </a:r>
            <a:endParaRPr sz="550" dirty="0">
              <a:latin typeface="方正兰亭纤黑_GBK"/>
              <a:cs typeface="方正兰亭纤黑_GBK"/>
            </a:endParaRPr>
          </a:p>
        </p:txBody>
      </p:sp>
      <p:pic>
        <p:nvPicPr>
          <p:cNvPr id="12" name="object 12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3626644" y="3782424"/>
            <a:ext cx="1575281" cy="2126860"/>
          </a:xfrm>
          <a:prstGeom prst="rect">
            <a:avLst/>
          </a:prstGeom>
        </p:spPr>
      </p:pic>
      <p:sp>
        <p:nvSpPr>
          <p:cNvPr id="13" name="object 13"/>
          <p:cNvSpPr txBox="1"/>
          <p:nvPr/>
        </p:nvSpPr>
        <p:spPr>
          <a:xfrm>
            <a:off x="3890276" y="5955825"/>
            <a:ext cx="1002489" cy="96567"/>
          </a:xfrm>
          <a:prstGeom prst="rect">
            <a:avLst/>
          </a:prstGeom>
        </p:spPr>
        <p:txBody>
          <a:bodyPr vert="horz" wrap="square" lIns="0" tIns="11813" rIns="0" bIns="0" rtlCol="0">
            <a:spAutoFit/>
          </a:bodyPr>
          <a:lstStyle/>
          <a:p>
            <a:pPr marL="10739">
              <a:spcBef>
                <a:spcPts val="93"/>
              </a:spcBef>
            </a:pP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图</a:t>
            </a:r>
            <a:r>
              <a:rPr sz="550" spc="4" dirty="0">
                <a:solidFill>
                  <a:srgbClr val="231F20"/>
                </a:solidFill>
                <a:latin typeface="方正兰亭纤黑_GBK"/>
                <a:cs typeface="方正兰亭纤黑_GBK"/>
              </a:rPr>
              <a:t>5-9   </a:t>
            </a: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海报招贴－冈特·兰堡</a:t>
            </a:r>
            <a:endParaRPr sz="550">
              <a:latin typeface="方正兰亭纤黑_GBK"/>
              <a:cs typeface="方正兰亭纤黑_GBK"/>
            </a:endParaRPr>
          </a:p>
        </p:txBody>
      </p:sp>
      <p:sp>
        <p:nvSpPr>
          <p:cNvPr id="14" name="object 10">
            <a:extLst>
              <a:ext uri="{FF2B5EF4-FFF2-40B4-BE49-F238E27FC236}">
                <a16:creationId xmlns:a16="http://schemas.microsoft.com/office/drawing/2014/main" id="{DEC2D306-A935-01D8-6A9F-E412D6269188}"/>
              </a:ext>
            </a:extLst>
          </p:cNvPr>
          <p:cNvSpPr txBox="1"/>
          <p:nvPr/>
        </p:nvSpPr>
        <p:spPr>
          <a:xfrm>
            <a:off x="3626644" y="505823"/>
            <a:ext cx="2836179" cy="167040"/>
          </a:xfrm>
          <a:prstGeom prst="rect">
            <a:avLst/>
          </a:prstGeom>
        </p:spPr>
        <p:txBody>
          <a:bodyPr vert="horz" wrap="square" lIns="0" tIns="10739" rIns="0" bIns="0" rtlCol="0">
            <a:spAutoFit/>
          </a:bodyPr>
          <a:lstStyle/>
          <a:p>
            <a:pPr marL="10739">
              <a:spcBef>
                <a:spcPts val="85"/>
              </a:spcBef>
              <a:tabLst>
                <a:tab pos="454268" algn="l"/>
              </a:tabLst>
            </a:pPr>
            <a:r>
              <a:rPr sz="1015" spc="-4" dirty="0">
                <a:solidFill>
                  <a:srgbClr val="000515"/>
                </a:solidFill>
                <a:latin typeface="方正兰亭准黑_GBK"/>
                <a:cs typeface="方正兰亭准黑_GBK"/>
              </a:rPr>
              <a:t>5.1.2	</a:t>
            </a:r>
            <a:r>
              <a:rPr sz="1015" dirty="0" err="1">
                <a:solidFill>
                  <a:srgbClr val="000515"/>
                </a:solidFill>
                <a:latin typeface="方正兰亭准黑_GBK"/>
                <a:cs typeface="方正兰亭准黑_GBK"/>
              </a:rPr>
              <a:t>冈特</a:t>
            </a:r>
            <a:r>
              <a:rPr sz="1015" dirty="0" err="1">
                <a:solidFill>
                  <a:srgbClr val="231F20"/>
                </a:solidFill>
                <a:latin typeface="宋体"/>
                <a:cs typeface="宋体"/>
              </a:rPr>
              <a:t>·</a:t>
            </a:r>
            <a:r>
              <a:rPr sz="1015" dirty="0" err="1">
                <a:solidFill>
                  <a:srgbClr val="000515"/>
                </a:solidFill>
                <a:latin typeface="方正兰亭准黑_GBK"/>
                <a:cs typeface="方正兰亭准黑_GBK"/>
              </a:rPr>
              <a:t>兰堡</a:t>
            </a:r>
            <a:endParaRPr sz="1015" dirty="0">
              <a:latin typeface="方正兰亭准黑_GBK"/>
              <a:cs typeface="方正兰亭准黑_GBK"/>
            </a:endParaRPr>
          </a:p>
        </p:txBody>
      </p:sp>
    </p:spTree>
  </p:cSld>
  <p:clrMapOvr>
    <a:masterClrMapping/>
  </p:clrMapOvr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559844" y="1030560"/>
            <a:ext cx="3001177" cy="4230512"/>
          </a:xfrm>
          <a:prstGeom prst="rect">
            <a:avLst/>
          </a:prstGeom>
        </p:spPr>
      </p:pic>
      <p:sp>
        <p:nvSpPr>
          <p:cNvPr id="5" name="object 5"/>
          <p:cNvSpPr txBox="1"/>
          <p:nvPr/>
        </p:nvSpPr>
        <p:spPr>
          <a:xfrm>
            <a:off x="3725982" y="5309038"/>
            <a:ext cx="947720" cy="96567"/>
          </a:xfrm>
          <a:prstGeom prst="rect">
            <a:avLst/>
          </a:prstGeom>
        </p:spPr>
        <p:txBody>
          <a:bodyPr vert="horz" wrap="square" lIns="0" tIns="11813" rIns="0" bIns="0" rtlCol="0">
            <a:spAutoFit/>
          </a:bodyPr>
          <a:lstStyle/>
          <a:p>
            <a:pPr marL="10739">
              <a:spcBef>
                <a:spcPts val="93"/>
              </a:spcBef>
            </a:pP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图</a:t>
            </a:r>
            <a:r>
              <a:rPr sz="550" spc="4" dirty="0">
                <a:solidFill>
                  <a:srgbClr val="231F20"/>
                </a:solidFill>
                <a:latin typeface="方正兰亭纤黑_GBK"/>
                <a:cs typeface="方正兰亭纤黑_GBK"/>
              </a:rPr>
              <a:t>5-12  </a:t>
            </a: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 </a:t>
            </a:r>
            <a:r>
              <a:rPr sz="550" dirty="0">
                <a:solidFill>
                  <a:srgbClr val="231F20"/>
                </a:solidFill>
                <a:latin typeface="方正兰亭纤黑_GBK"/>
                <a:cs typeface="方正兰亭纤黑_GBK"/>
              </a:rPr>
              <a:t>Egoist-</a:t>
            </a:r>
            <a:r>
              <a:rPr sz="550" spc="4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冈特·兰堡</a:t>
            </a:r>
            <a:endParaRPr sz="550">
              <a:latin typeface="方正兰亭纤黑_GBK"/>
              <a:cs typeface="方正兰亭纤黑_GBK"/>
            </a:endParaRPr>
          </a:p>
        </p:txBody>
      </p:sp>
      <p:pic>
        <p:nvPicPr>
          <p:cNvPr id="6" name="object 6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6293644" y="1030287"/>
            <a:ext cx="2844790" cy="4230785"/>
          </a:xfrm>
          <a:prstGeom prst="rect">
            <a:avLst/>
          </a:prstGeom>
        </p:spPr>
      </p:pic>
      <p:sp>
        <p:nvSpPr>
          <p:cNvPr id="7" name="object 7"/>
          <p:cNvSpPr txBox="1"/>
          <p:nvPr/>
        </p:nvSpPr>
        <p:spPr>
          <a:xfrm>
            <a:off x="7131844" y="5309038"/>
            <a:ext cx="1372449" cy="96567"/>
          </a:xfrm>
          <a:prstGeom prst="rect">
            <a:avLst/>
          </a:prstGeom>
        </p:spPr>
        <p:txBody>
          <a:bodyPr vert="horz" wrap="square" lIns="0" tIns="11813" rIns="0" bIns="0" rtlCol="0">
            <a:spAutoFit/>
          </a:bodyPr>
          <a:lstStyle/>
          <a:p>
            <a:pPr marL="10739">
              <a:spcBef>
                <a:spcPts val="93"/>
              </a:spcBef>
            </a:pP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图</a:t>
            </a:r>
            <a:r>
              <a:rPr sz="550" spc="4" dirty="0">
                <a:solidFill>
                  <a:srgbClr val="231F20"/>
                </a:solidFill>
                <a:latin typeface="方正兰亭纤黑_GBK"/>
                <a:cs typeface="方正兰亭纤黑_GBK"/>
              </a:rPr>
              <a:t>5-13  </a:t>
            </a: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 解构手法的海报设计</a:t>
            </a:r>
            <a:r>
              <a:rPr sz="550" spc="4" dirty="0">
                <a:solidFill>
                  <a:srgbClr val="231F20"/>
                </a:solidFill>
                <a:latin typeface="方正兰亭纤黑_GBK"/>
                <a:cs typeface="方正兰亭纤黑_GBK"/>
              </a:rPr>
              <a:t>-</a:t>
            </a: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冈特·兰堡</a:t>
            </a:r>
            <a:endParaRPr sz="550" dirty="0">
              <a:latin typeface="方正兰亭纤黑_GBK"/>
              <a:cs typeface="方正兰亭纤黑_GBK"/>
            </a:endParaRPr>
          </a:p>
        </p:txBody>
      </p:sp>
    </p:spTree>
  </p:cSld>
  <p:clrMapOvr>
    <a:masterClrMapping/>
  </p:clrMapOvr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ject 5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083602" y="3634638"/>
            <a:ext cx="1308063" cy="1863523"/>
          </a:xfrm>
          <a:prstGeom prst="rect">
            <a:avLst/>
          </a:prstGeom>
        </p:spPr>
      </p:pic>
      <p:pic>
        <p:nvPicPr>
          <p:cNvPr id="6" name="object 6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4693444" y="1106487"/>
            <a:ext cx="1609016" cy="2110690"/>
          </a:xfrm>
          <a:prstGeom prst="rect">
            <a:avLst/>
          </a:prstGeom>
        </p:spPr>
      </p:pic>
      <p:sp>
        <p:nvSpPr>
          <p:cNvPr id="7" name="object 7"/>
          <p:cNvSpPr txBox="1"/>
          <p:nvPr/>
        </p:nvSpPr>
        <p:spPr>
          <a:xfrm>
            <a:off x="5155733" y="5538337"/>
            <a:ext cx="1160353" cy="96567"/>
          </a:xfrm>
          <a:prstGeom prst="rect">
            <a:avLst/>
          </a:prstGeom>
        </p:spPr>
        <p:txBody>
          <a:bodyPr vert="horz" wrap="square" lIns="0" tIns="11813" rIns="0" bIns="0" rtlCol="0">
            <a:spAutoFit/>
          </a:bodyPr>
          <a:lstStyle/>
          <a:p>
            <a:pPr marL="10739">
              <a:spcBef>
                <a:spcPts val="93"/>
              </a:spcBef>
            </a:pP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图</a:t>
            </a:r>
            <a:r>
              <a:rPr sz="550" spc="4" dirty="0">
                <a:solidFill>
                  <a:srgbClr val="231F20"/>
                </a:solidFill>
                <a:latin typeface="方正兰亭纤黑_GBK"/>
                <a:cs typeface="方正兰亭纤黑_GBK"/>
              </a:rPr>
              <a:t>5-17  </a:t>
            </a: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 图形设计</a:t>
            </a:r>
            <a:r>
              <a:rPr sz="550" spc="4" dirty="0">
                <a:solidFill>
                  <a:srgbClr val="231F20"/>
                </a:solidFill>
                <a:latin typeface="方正兰亭纤黑_GBK"/>
                <a:cs typeface="方正兰亭纤黑_GBK"/>
              </a:rPr>
              <a:t>-</a:t>
            </a: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西摩·切瓦斯特</a:t>
            </a:r>
            <a:endParaRPr sz="550">
              <a:latin typeface="方正兰亭纤黑_GBK"/>
              <a:cs typeface="方正兰亭纤黑_GBK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5200926" y="3257330"/>
            <a:ext cx="833348" cy="96567"/>
          </a:xfrm>
          <a:prstGeom prst="rect">
            <a:avLst/>
          </a:prstGeom>
        </p:spPr>
        <p:txBody>
          <a:bodyPr vert="horz" wrap="square" lIns="0" tIns="11813" rIns="0" bIns="0" rtlCol="0">
            <a:spAutoFit/>
          </a:bodyPr>
          <a:lstStyle/>
          <a:p>
            <a:pPr marL="10739">
              <a:spcBef>
                <a:spcPts val="93"/>
              </a:spcBef>
            </a:pP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图</a:t>
            </a:r>
            <a:r>
              <a:rPr sz="550" spc="4" dirty="0">
                <a:solidFill>
                  <a:srgbClr val="231F20"/>
                </a:solidFill>
                <a:latin typeface="方正兰亭纤黑_GBK"/>
                <a:cs typeface="方正兰亭纤黑_GBK"/>
              </a:rPr>
              <a:t>5-14   </a:t>
            </a: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西摩·切瓦斯特</a:t>
            </a:r>
            <a:endParaRPr sz="550">
              <a:latin typeface="方正兰亭纤黑_GBK"/>
              <a:cs typeface="方正兰亭纤黑_GBK"/>
            </a:endParaRPr>
          </a:p>
        </p:txBody>
      </p:sp>
      <p:pic>
        <p:nvPicPr>
          <p:cNvPr id="9" name="object 9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6612162" y="3634646"/>
            <a:ext cx="1423126" cy="1863512"/>
          </a:xfrm>
          <a:prstGeom prst="rect">
            <a:avLst/>
          </a:prstGeom>
        </p:spPr>
      </p:pic>
      <p:sp>
        <p:nvSpPr>
          <p:cNvPr id="10" name="object 10"/>
          <p:cNvSpPr txBox="1"/>
          <p:nvPr/>
        </p:nvSpPr>
        <p:spPr>
          <a:xfrm>
            <a:off x="6571277" y="5526712"/>
            <a:ext cx="1474469" cy="199841"/>
          </a:xfrm>
          <a:prstGeom prst="rect">
            <a:avLst/>
          </a:prstGeom>
        </p:spPr>
        <p:txBody>
          <a:bodyPr vert="horz" wrap="square" lIns="0" tIns="10202" rIns="0" bIns="0" rtlCol="0">
            <a:spAutoFit/>
          </a:bodyPr>
          <a:lstStyle/>
          <a:p>
            <a:pPr marL="382852" marR="4296" indent="-372649">
              <a:lnSpc>
                <a:spcPct val="115399"/>
              </a:lnSpc>
              <a:spcBef>
                <a:spcPts val="80"/>
              </a:spcBef>
            </a:pP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图</a:t>
            </a:r>
            <a:r>
              <a:rPr sz="550" spc="4" dirty="0">
                <a:solidFill>
                  <a:srgbClr val="231F20"/>
                </a:solidFill>
                <a:latin typeface="方正兰亭纤黑_GBK"/>
                <a:cs typeface="方正兰亭纤黑_GBK"/>
              </a:rPr>
              <a:t>5-18</a:t>
            </a:r>
            <a:r>
              <a:rPr sz="550" spc="89" dirty="0">
                <a:solidFill>
                  <a:srgbClr val="231F20"/>
                </a:solidFill>
                <a:latin typeface="方正兰亭纤黑_GBK"/>
                <a:cs typeface="方正兰亭纤黑_GBK"/>
              </a:rPr>
              <a:t> </a:t>
            </a:r>
            <a:r>
              <a:rPr sz="550" spc="4" dirty="0">
                <a:solidFill>
                  <a:srgbClr val="231F20"/>
                </a:solidFill>
                <a:latin typeface="方正兰亭纤黑_GBK"/>
                <a:cs typeface="方正兰亭纤黑_GBK"/>
              </a:rPr>
              <a:t>The</a:t>
            </a:r>
            <a:r>
              <a:rPr sz="550" spc="-4" dirty="0">
                <a:solidFill>
                  <a:srgbClr val="231F20"/>
                </a:solidFill>
                <a:latin typeface="方正兰亭纤黑_GBK"/>
                <a:cs typeface="方正兰亭纤黑_GBK"/>
              </a:rPr>
              <a:t> writer's</a:t>
            </a:r>
            <a:r>
              <a:rPr sz="550" dirty="0">
                <a:solidFill>
                  <a:srgbClr val="231F20"/>
                </a:solidFill>
                <a:latin typeface="方正兰亭纤黑_GBK"/>
                <a:cs typeface="方正兰亭纤黑_GBK"/>
              </a:rPr>
              <a:t> New</a:t>
            </a:r>
            <a:r>
              <a:rPr sz="550" spc="-4" dirty="0">
                <a:solidFill>
                  <a:srgbClr val="231F20"/>
                </a:solidFill>
                <a:latin typeface="方正兰亭纤黑_GBK"/>
                <a:cs typeface="方正兰亭纤黑_GBK"/>
              </a:rPr>
              <a:t> </a:t>
            </a:r>
            <a:r>
              <a:rPr sz="550" spc="4" dirty="0">
                <a:solidFill>
                  <a:srgbClr val="231F20"/>
                </a:solidFill>
                <a:latin typeface="方正兰亭纤黑_GBK"/>
                <a:cs typeface="方正兰亭纤黑_GBK"/>
              </a:rPr>
              <a:t>york</a:t>
            </a:r>
            <a:r>
              <a:rPr sz="550" dirty="0">
                <a:solidFill>
                  <a:srgbClr val="231F20"/>
                </a:solidFill>
                <a:latin typeface="方正兰亭纤黑_GBK"/>
                <a:cs typeface="方正兰亭纤黑_GBK"/>
              </a:rPr>
              <a:t> City</a:t>
            </a:r>
            <a:r>
              <a:rPr sz="550" spc="-4" dirty="0">
                <a:solidFill>
                  <a:srgbClr val="231F20"/>
                </a:solidFill>
                <a:latin typeface="方正兰亭纤黑_GBK"/>
                <a:cs typeface="方正兰亭纤黑_GBK"/>
              </a:rPr>
              <a:t> </a:t>
            </a:r>
            <a:r>
              <a:rPr sz="550" dirty="0">
                <a:solidFill>
                  <a:srgbClr val="231F20"/>
                </a:solidFill>
                <a:latin typeface="方正兰亭纤黑_GBK"/>
                <a:cs typeface="方正兰亭纤黑_GBK"/>
              </a:rPr>
              <a:t>source </a:t>
            </a:r>
            <a:r>
              <a:rPr sz="550" spc="-144" dirty="0">
                <a:solidFill>
                  <a:srgbClr val="231F20"/>
                </a:solidFill>
                <a:latin typeface="方正兰亭纤黑_GBK"/>
                <a:cs typeface="方正兰亭纤黑_GBK"/>
              </a:rPr>
              <a:t> </a:t>
            </a:r>
            <a:r>
              <a:rPr sz="550" dirty="0">
                <a:solidFill>
                  <a:srgbClr val="231F20"/>
                </a:solidFill>
                <a:latin typeface="方正兰亭纤黑_GBK"/>
                <a:cs typeface="方正兰亭纤黑_GBK"/>
              </a:rPr>
              <a:t>book-</a:t>
            </a:r>
            <a:r>
              <a:rPr sz="550" spc="4" dirty="0">
                <a:solidFill>
                  <a:srgbClr val="231F20"/>
                </a:solidFill>
                <a:latin typeface="方正兰亭纤黑_GBK"/>
                <a:cs typeface="方正兰亭纤黑_GBK"/>
              </a:rPr>
              <a:t>西摩·切瓦斯特</a:t>
            </a:r>
            <a:endParaRPr sz="550">
              <a:latin typeface="方正兰亭纤黑_GBK"/>
              <a:cs typeface="方正兰亭纤黑_GBK"/>
            </a:endParaRPr>
          </a:p>
        </p:txBody>
      </p:sp>
      <p:pic>
        <p:nvPicPr>
          <p:cNvPr id="11" name="object 11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3438659" y="3634649"/>
            <a:ext cx="1423137" cy="1863437"/>
          </a:xfrm>
          <a:prstGeom prst="rect">
            <a:avLst/>
          </a:prstGeom>
        </p:spPr>
      </p:pic>
      <p:sp>
        <p:nvSpPr>
          <p:cNvPr id="12" name="object 12"/>
          <p:cNvSpPr txBox="1"/>
          <p:nvPr/>
        </p:nvSpPr>
        <p:spPr>
          <a:xfrm>
            <a:off x="3570107" y="5538337"/>
            <a:ext cx="1160353" cy="96567"/>
          </a:xfrm>
          <a:prstGeom prst="rect">
            <a:avLst/>
          </a:prstGeom>
        </p:spPr>
        <p:txBody>
          <a:bodyPr vert="horz" wrap="square" lIns="0" tIns="11813" rIns="0" bIns="0" rtlCol="0">
            <a:spAutoFit/>
          </a:bodyPr>
          <a:lstStyle/>
          <a:p>
            <a:pPr marL="10739">
              <a:spcBef>
                <a:spcPts val="93"/>
              </a:spcBef>
            </a:pP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图</a:t>
            </a:r>
            <a:r>
              <a:rPr sz="550" spc="4" dirty="0">
                <a:solidFill>
                  <a:srgbClr val="231F20"/>
                </a:solidFill>
                <a:latin typeface="方正兰亭纤黑_GBK"/>
                <a:cs typeface="方正兰亭纤黑_GBK"/>
              </a:rPr>
              <a:t>5-16  </a:t>
            </a: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 海报设计</a:t>
            </a:r>
            <a:r>
              <a:rPr sz="550" spc="4" dirty="0">
                <a:solidFill>
                  <a:srgbClr val="231F20"/>
                </a:solidFill>
                <a:latin typeface="方正兰亭纤黑_GBK"/>
                <a:cs typeface="方正兰亭纤黑_GBK"/>
              </a:rPr>
              <a:t>-</a:t>
            </a: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西摩·切瓦斯特</a:t>
            </a:r>
            <a:endParaRPr sz="550">
              <a:latin typeface="方正兰亭纤黑_GBK"/>
              <a:cs typeface="方正兰亭纤黑_GBK"/>
            </a:endParaRPr>
          </a:p>
        </p:txBody>
      </p:sp>
      <p:grpSp>
        <p:nvGrpSpPr>
          <p:cNvPr id="13" name="object 13"/>
          <p:cNvGrpSpPr/>
          <p:nvPr/>
        </p:nvGrpSpPr>
        <p:grpSpPr>
          <a:xfrm>
            <a:off x="6612165" y="1059697"/>
            <a:ext cx="1423459" cy="2157472"/>
            <a:chOff x="4328999" y="3185963"/>
            <a:chExt cx="1683385" cy="2551430"/>
          </a:xfrm>
        </p:grpSpPr>
        <p:pic>
          <p:nvPicPr>
            <p:cNvPr id="14" name="object 14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4330229" y="3187230"/>
              <a:ext cx="1680527" cy="2259877"/>
            </a:xfrm>
            <a:prstGeom prst="rect">
              <a:avLst/>
            </a:prstGeom>
          </p:spPr>
        </p:pic>
        <p:sp>
          <p:nvSpPr>
            <p:cNvPr id="15" name="object 15"/>
            <p:cNvSpPr/>
            <p:nvPr/>
          </p:nvSpPr>
          <p:spPr>
            <a:xfrm>
              <a:off x="4328998" y="3185972"/>
              <a:ext cx="1683385" cy="2551430"/>
            </a:xfrm>
            <a:custGeom>
              <a:avLst/>
              <a:gdLst/>
              <a:ahLst/>
              <a:cxnLst/>
              <a:rect l="l" t="t" r="r" b="b"/>
              <a:pathLst>
                <a:path w="1683385" h="2551429">
                  <a:moveTo>
                    <a:pt x="1683004" y="0"/>
                  </a:moveTo>
                  <a:lnTo>
                    <a:pt x="1680540" y="0"/>
                  </a:lnTo>
                  <a:lnTo>
                    <a:pt x="1680540" y="2540"/>
                  </a:lnTo>
                  <a:lnTo>
                    <a:pt x="1680540" y="2548890"/>
                  </a:lnTo>
                  <a:lnTo>
                    <a:pt x="2463" y="2548890"/>
                  </a:lnTo>
                  <a:lnTo>
                    <a:pt x="2463" y="2540"/>
                  </a:lnTo>
                  <a:lnTo>
                    <a:pt x="1231" y="2540"/>
                  </a:lnTo>
                  <a:lnTo>
                    <a:pt x="2463" y="2501"/>
                  </a:lnTo>
                  <a:lnTo>
                    <a:pt x="1680540" y="2540"/>
                  </a:lnTo>
                  <a:lnTo>
                    <a:pt x="1680540" y="0"/>
                  </a:lnTo>
                  <a:lnTo>
                    <a:pt x="0" y="0"/>
                  </a:lnTo>
                  <a:lnTo>
                    <a:pt x="0" y="1270"/>
                  </a:lnTo>
                  <a:lnTo>
                    <a:pt x="0" y="2540"/>
                  </a:lnTo>
                  <a:lnTo>
                    <a:pt x="0" y="2548890"/>
                  </a:lnTo>
                  <a:lnTo>
                    <a:pt x="0" y="2551430"/>
                  </a:lnTo>
                  <a:lnTo>
                    <a:pt x="1683004" y="2551430"/>
                  </a:lnTo>
                  <a:lnTo>
                    <a:pt x="1683004" y="2548890"/>
                  </a:lnTo>
                  <a:lnTo>
                    <a:pt x="1683004" y="2540"/>
                  </a:lnTo>
                  <a:lnTo>
                    <a:pt x="1683004" y="1270"/>
                  </a:lnTo>
                  <a:lnTo>
                    <a:pt x="1683004" y="0"/>
                  </a:lnTo>
                  <a:close/>
                </a:path>
              </a:pathLst>
            </a:custGeom>
            <a:solidFill>
              <a:srgbClr val="231F20"/>
            </a:solidFill>
          </p:spPr>
          <p:txBody>
            <a:bodyPr wrap="square" lIns="0" tIns="0" rIns="0" bIns="0" rtlCol="0"/>
            <a:lstStyle/>
            <a:p>
              <a:endParaRPr sz="1522"/>
            </a:p>
          </p:txBody>
        </p:sp>
      </p:grpSp>
      <p:sp>
        <p:nvSpPr>
          <p:cNvPr id="16" name="object 16"/>
          <p:cNvSpPr txBox="1"/>
          <p:nvPr/>
        </p:nvSpPr>
        <p:spPr>
          <a:xfrm>
            <a:off x="6391446" y="3254318"/>
            <a:ext cx="1863759" cy="96567"/>
          </a:xfrm>
          <a:prstGeom prst="rect">
            <a:avLst/>
          </a:prstGeom>
        </p:spPr>
        <p:txBody>
          <a:bodyPr vert="horz" wrap="square" lIns="0" tIns="11813" rIns="0" bIns="0" rtlCol="0">
            <a:spAutoFit/>
          </a:bodyPr>
          <a:lstStyle/>
          <a:p>
            <a:pPr marL="10739">
              <a:spcBef>
                <a:spcPts val="93"/>
              </a:spcBef>
            </a:pP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图</a:t>
            </a:r>
            <a:r>
              <a:rPr sz="550" spc="4" dirty="0">
                <a:solidFill>
                  <a:srgbClr val="231F20"/>
                </a:solidFill>
                <a:latin typeface="方正兰亭纤黑_GBK"/>
                <a:cs typeface="方正兰亭纤黑_GBK"/>
              </a:rPr>
              <a:t>5-15  </a:t>
            </a:r>
            <a:r>
              <a:rPr sz="550" spc="59" dirty="0">
                <a:solidFill>
                  <a:srgbClr val="231F20"/>
                </a:solidFill>
                <a:latin typeface="方正兰亭纤黑_GBK"/>
                <a:cs typeface="方正兰亭纤黑_GBK"/>
              </a:rPr>
              <a:t> </a:t>
            </a:r>
            <a:r>
              <a:rPr sz="550" dirty="0">
                <a:solidFill>
                  <a:srgbClr val="231F20"/>
                </a:solidFill>
                <a:latin typeface="方正兰亭纤黑_GBK"/>
                <a:cs typeface="方正兰亭纤黑_GBK"/>
              </a:rPr>
              <a:t>End</a:t>
            </a:r>
            <a:r>
              <a:rPr sz="550" spc="-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 </a:t>
            </a:r>
            <a:r>
              <a:rPr sz="550" dirty="0">
                <a:solidFill>
                  <a:srgbClr val="231F20"/>
                </a:solidFill>
                <a:latin typeface="方正兰亭纤黑_GBK"/>
                <a:cs typeface="方正兰亭纤黑_GBK"/>
              </a:rPr>
              <a:t>Bad</a:t>
            </a:r>
            <a:r>
              <a:rPr sz="550" spc="-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 </a:t>
            </a:r>
            <a:r>
              <a:rPr sz="550" dirty="0">
                <a:solidFill>
                  <a:srgbClr val="231F20"/>
                </a:solidFill>
                <a:latin typeface="方正兰亭纤黑_GBK"/>
                <a:cs typeface="方正兰亭纤黑_GBK"/>
              </a:rPr>
              <a:t>Breath</a:t>
            </a:r>
            <a:r>
              <a:rPr sz="550" spc="-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 </a:t>
            </a: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（消除口臭</a:t>
            </a:r>
            <a:r>
              <a:rPr sz="550" spc="4" dirty="0">
                <a:solidFill>
                  <a:srgbClr val="231F20"/>
                </a:solidFill>
                <a:latin typeface="方正兰亭纤黑_GBK"/>
                <a:cs typeface="方正兰亭纤黑_GBK"/>
              </a:rPr>
              <a:t>）-</a:t>
            </a: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西摩·切瓦斯特</a:t>
            </a:r>
            <a:endParaRPr sz="550">
              <a:latin typeface="方正兰亭纤黑_GBK"/>
              <a:cs typeface="方正兰亭纤黑_GBK"/>
            </a:endParaRPr>
          </a:p>
        </p:txBody>
      </p:sp>
      <p:sp>
        <p:nvSpPr>
          <p:cNvPr id="17" name="object 8">
            <a:extLst>
              <a:ext uri="{FF2B5EF4-FFF2-40B4-BE49-F238E27FC236}">
                <a16:creationId xmlns:a16="http://schemas.microsoft.com/office/drawing/2014/main" id="{32D098F6-93C1-F6D2-3902-68B81A4D5A30}"/>
              </a:ext>
            </a:extLst>
          </p:cNvPr>
          <p:cNvSpPr txBox="1"/>
          <p:nvPr/>
        </p:nvSpPr>
        <p:spPr>
          <a:xfrm>
            <a:off x="3483797" y="801687"/>
            <a:ext cx="4623154" cy="167040"/>
          </a:xfrm>
          <a:prstGeom prst="rect">
            <a:avLst/>
          </a:prstGeom>
        </p:spPr>
        <p:txBody>
          <a:bodyPr vert="horz" wrap="square" lIns="0" tIns="10739" rIns="0" bIns="0" rtlCol="0">
            <a:spAutoFit/>
          </a:bodyPr>
          <a:lstStyle/>
          <a:p>
            <a:pPr marL="10739">
              <a:spcBef>
                <a:spcPts val="85"/>
              </a:spcBef>
              <a:tabLst>
                <a:tab pos="455342" algn="l"/>
              </a:tabLst>
            </a:pPr>
            <a:r>
              <a:rPr sz="1015" spc="-4" dirty="0">
                <a:solidFill>
                  <a:srgbClr val="000515"/>
                </a:solidFill>
                <a:latin typeface="方正兰亭准黑_GBK"/>
                <a:cs typeface="方正兰亭准黑_GBK"/>
              </a:rPr>
              <a:t>5.1.3	</a:t>
            </a:r>
            <a:r>
              <a:rPr sz="1015" dirty="0" err="1">
                <a:solidFill>
                  <a:srgbClr val="000515"/>
                </a:solidFill>
                <a:latin typeface="方正兰亭准黑_GBK"/>
                <a:cs typeface="方正兰亭准黑_GBK"/>
              </a:rPr>
              <a:t>西摩</a:t>
            </a:r>
            <a:r>
              <a:rPr sz="1015" dirty="0" err="1">
                <a:solidFill>
                  <a:srgbClr val="231F20"/>
                </a:solidFill>
                <a:latin typeface="宋体"/>
                <a:cs typeface="宋体"/>
              </a:rPr>
              <a:t>·</a:t>
            </a:r>
            <a:r>
              <a:rPr sz="1015" dirty="0" err="1">
                <a:solidFill>
                  <a:srgbClr val="000515"/>
                </a:solidFill>
                <a:latin typeface="方正兰亭准黑_GBK"/>
                <a:cs typeface="方正兰亭准黑_GBK"/>
              </a:rPr>
              <a:t>切瓦斯特</a:t>
            </a:r>
            <a:endParaRPr sz="1015" dirty="0">
              <a:latin typeface="方正兰亭准黑_GBK"/>
              <a:cs typeface="方正兰亭准黑_GBK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4"/>
          <p:cNvSpPr txBox="1"/>
          <p:nvPr/>
        </p:nvSpPr>
        <p:spPr>
          <a:xfrm>
            <a:off x="3422914" y="1703591"/>
            <a:ext cx="2155324" cy="167040"/>
          </a:xfrm>
          <a:prstGeom prst="rect">
            <a:avLst/>
          </a:prstGeom>
        </p:spPr>
        <p:txBody>
          <a:bodyPr vert="horz" wrap="square" lIns="0" tIns="10739" rIns="0" bIns="0" rtlCol="0">
            <a:spAutoFit/>
          </a:bodyPr>
          <a:lstStyle/>
          <a:p>
            <a:pPr marL="10739">
              <a:spcBef>
                <a:spcPts val="85"/>
              </a:spcBef>
              <a:tabLst>
                <a:tab pos="439233" algn="l"/>
              </a:tabLst>
            </a:pPr>
            <a:r>
              <a:rPr sz="1015" dirty="0">
                <a:solidFill>
                  <a:srgbClr val="000515"/>
                </a:solidFill>
                <a:latin typeface="方正兰亭准黑_GBK"/>
                <a:cs typeface="方正兰亭准黑_GBK"/>
              </a:rPr>
              <a:t>1.3.1	</a:t>
            </a:r>
            <a:r>
              <a:rPr sz="1015" dirty="0" err="1">
                <a:solidFill>
                  <a:srgbClr val="000515"/>
                </a:solidFill>
                <a:latin typeface="方正兰亭准黑_GBK"/>
                <a:cs typeface="方正兰亭准黑_GBK"/>
              </a:rPr>
              <a:t>创意的含义</a:t>
            </a:r>
            <a:endParaRPr sz="1015" dirty="0">
              <a:latin typeface="方正兰亭准黑_GBK"/>
              <a:cs typeface="方正兰亭准黑_GBK"/>
            </a:endParaRPr>
          </a:p>
        </p:txBody>
      </p:sp>
      <p:pic>
        <p:nvPicPr>
          <p:cNvPr id="5" name="object 5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5896533" y="573087"/>
            <a:ext cx="2133790" cy="1473330"/>
          </a:xfrm>
          <a:prstGeom prst="rect">
            <a:avLst/>
          </a:prstGeom>
        </p:spPr>
      </p:pic>
      <p:sp>
        <p:nvSpPr>
          <p:cNvPr id="6" name="object 6"/>
          <p:cNvSpPr txBox="1"/>
          <p:nvPr/>
        </p:nvSpPr>
        <p:spPr>
          <a:xfrm>
            <a:off x="6490956" y="2136785"/>
            <a:ext cx="832812" cy="96567"/>
          </a:xfrm>
          <a:prstGeom prst="rect">
            <a:avLst/>
          </a:prstGeom>
        </p:spPr>
        <p:txBody>
          <a:bodyPr vert="horz" wrap="square" lIns="0" tIns="11813" rIns="0" bIns="0" rtlCol="0">
            <a:spAutoFit/>
          </a:bodyPr>
          <a:lstStyle/>
          <a:p>
            <a:pPr marL="10739">
              <a:spcBef>
                <a:spcPts val="93"/>
              </a:spcBef>
            </a:pP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图</a:t>
            </a:r>
            <a:r>
              <a:rPr sz="550" spc="4" dirty="0">
                <a:solidFill>
                  <a:srgbClr val="231F20"/>
                </a:solidFill>
                <a:latin typeface="方正兰亭纤黑_GBK"/>
                <a:cs typeface="方正兰亭纤黑_GBK"/>
              </a:rPr>
              <a:t>1-35   </a:t>
            </a: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云朵的创意图形</a:t>
            </a:r>
            <a:endParaRPr sz="550">
              <a:latin typeface="方正兰亭纤黑_GBK"/>
              <a:cs typeface="方正兰亭纤黑_GBK"/>
            </a:endParaRPr>
          </a:p>
        </p:txBody>
      </p:sp>
      <p:pic>
        <p:nvPicPr>
          <p:cNvPr id="7" name="object 7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3433689" y="2413802"/>
            <a:ext cx="2267873" cy="3306277"/>
          </a:xfrm>
          <a:prstGeom prst="rect">
            <a:avLst/>
          </a:prstGeom>
        </p:spPr>
      </p:pic>
      <p:pic>
        <p:nvPicPr>
          <p:cNvPr id="8" name="object 8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5896533" y="2401887"/>
            <a:ext cx="2133790" cy="3318192"/>
          </a:xfrm>
          <a:prstGeom prst="rect">
            <a:avLst/>
          </a:prstGeom>
        </p:spPr>
      </p:pic>
      <p:sp>
        <p:nvSpPr>
          <p:cNvPr id="9" name="object 9"/>
          <p:cNvSpPr txBox="1"/>
          <p:nvPr/>
        </p:nvSpPr>
        <p:spPr>
          <a:xfrm>
            <a:off x="4222149" y="5798864"/>
            <a:ext cx="691056" cy="96567"/>
          </a:xfrm>
          <a:prstGeom prst="rect">
            <a:avLst/>
          </a:prstGeom>
        </p:spPr>
        <p:txBody>
          <a:bodyPr vert="horz" wrap="square" lIns="0" tIns="11813" rIns="0" bIns="0" rtlCol="0">
            <a:spAutoFit/>
          </a:bodyPr>
          <a:lstStyle/>
          <a:p>
            <a:pPr marL="10739">
              <a:spcBef>
                <a:spcPts val="93"/>
              </a:spcBef>
            </a:pP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图</a:t>
            </a:r>
            <a:r>
              <a:rPr sz="550" spc="4" dirty="0">
                <a:solidFill>
                  <a:srgbClr val="231F20"/>
                </a:solidFill>
                <a:latin typeface="方正兰亭纤黑_GBK"/>
                <a:cs typeface="方正兰亭纤黑_GBK"/>
              </a:rPr>
              <a:t>1-36   </a:t>
            </a: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蛋壳与橙子</a:t>
            </a:r>
            <a:endParaRPr sz="550">
              <a:latin typeface="方正兰亭纤黑_GBK"/>
              <a:cs typeface="方正兰亭纤黑_GBK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6547219" y="5811055"/>
            <a:ext cx="832812" cy="96567"/>
          </a:xfrm>
          <a:prstGeom prst="rect">
            <a:avLst/>
          </a:prstGeom>
        </p:spPr>
        <p:txBody>
          <a:bodyPr vert="horz" wrap="square" lIns="0" tIns="11813" rIns="0" bIns="0" rtlCol="0">
            <a:spAutoFit/>
          </a:bodyPr>
          <a:lstStyle/>
          <a:p>
            <a:pPr marL="10739">
              <a:spcBef>
                <a:spcPts val="93"/>
              </a:spcBef>
            </a:pP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图</a:t>
            </a:r>
            <a:r>
              <a:rPr sz="550" spc="4" dirty="0">
                <a:solidFill>
                  <a:srgbClr val="231F20"/>
                </a:solidFill>
                <a:latin typeface="方正兰亭纤黑_GBK"/>
                <a:cs typeface="方正兰亭纤黑_GBK"/>
              </a:rPr>
              <a:t>1-37   </a:t>
            </a: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拉链的创意构思</a:t>
            </a:r>
            <a:endParaRPr sz="550">
              <a:latin typeface="方正兰亭纤黑_GBK"/>
              <a:cs typeface="方正兰亭纤黑_GBK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3483822" y="496532"/>
            <a:ext cx="1441178" cy="552343"/>
          </a:xfrm>
          <a:prstGeom prst="rect">
            <a:avLst/>
          </a:prstGeom>
        </p:spPr>
        <p:txBody>
          <a:bodyPr vert="horz" wrap="square" lIns="0" tIns="70878" rIns="0" bIns="0" rtlCol="0">
            <a:spAutoFit/>
          </a:bodyPr>
          <a:lstStyle/>
          <a:p>
            <a:pPr marL="10739">
              <a:spcBef>
                <a:spcPts val="558"/>
              </a:spcBef>
            </a:pPr>
            <a:r>
              <a:rPr sz="1438" spc="8" dirty="0">
                <a:solidFill>
                  <a:srgbClr val="231F20"/>
                </a:solidFill>
                <a:latin typeface="方正兰亭大黑_GBK"/>
                <a:cs typeface="方正兰亭大黑_GBK"/>
              </a:rPr>
              <a:t>1.3</a:t>
            </a:r>
            <a:endParaRPr sz="1438">
              <a:latin typeface="方正兰亭大黑_GBK"/>
              <a:cs typeface="方正兰亭大黑_GBK"/>
            </a:endParaRPr>
          </a:p>
          <a:p>
            <a:pPr marL="10739">
              <a:spcBef>
                <a:spcPts val="427"/>
              </a:spcBef>
            </a:pPr>
            <a:r>
              <a:rPr sz="1353" spc="241" dirty="0">
                <a:solidFill>
                  <a:srgbClr val="231F20"/>
                </a:solidFill>
                <a:latin typeface="方正兰亭中粗黑_GBK"/>
                <a:cs typeface="方正兰亭中粗黑_GBK"/>
              </a:rPr>
              <a:t>图形创意的原</a:t>
            </a:r>
            <a:r>
              <a:rPr sz="1353" dirty="0">
                <a:solidFill>
                  <a:srgbClr val="231F20"/>
                </a:solidFill>
                <a:latin typeface="方正兰亭中粗黑_GBK"/>
                <a:cs typeface="方正兰亭中粗黑_GBK"/>
              </a:rPr>
              <a:t>则</a:t>
            </a:r>
            <a:r>
              <a:rPr sz="1353" spc="-135" dirty="0">
                <a:solidFill>
                  <a:srgbClr val="231F20"/>
                </a:solidFill>
                <a:latin typeface="方正兰亭中粗黑_GBK"/>
                <a:cs typeface="方正兰亭中粗黑_GBK"/>
              </a:rPr>
              <a:t> </a:t>
            </a:r>
            <a:endParaRPr sz="1353">
              <a:latin typeface="方正兰亭中粗黑_GBK"/>
              <a:cs typeface="方正兰亭中粗黑_GBK"/>
            </a:endParaRPr>
          </a:p>
        </p:txBody>
      </p:sp>
      <p:sp>
        <p:nvSpPr>
          <p:cNvPr id="12" name="object 12"/>
          <p:cNvSpPr/>
          <p:nvPr/>
        </p:nvSpPr>
        <p:spPr>
          <a:xfrm>
            <a:off x="3494559" y="1120786"/>
            <a:ext cx="411304" cy="30606"/>
          </a:xfrm>
          <a:custGeom>
            <a:avLst/>
            <a:gdLst/>
            <a:ahLst/>
            <a:cxnLst/>
            <a:rect l="l" t="t" r="r" b="b"/>
            <a:pathLst>
              <a:path w="486409" h="36194">
                <a:moveTo>
                  <a:pt x="486003" y="0"/>
                </a:moveTo>
                <a:lnTo>
                  <a:pt x="0" y="0"/>
                </a:lnTo>
                <a:lnTo>
                  <a:pt x="0" y="36004"/>
                </a:lnTo>
                <a:lnTo>
                  <a:pt x="486003" y="36004"/>
                </a:lnTo>
                <a:lnTo>
                  <a:pt x="486003" y="0"/>
                </a:lnTo>
                <a:close/>
              </a:path>
            </a:pathLst>
          </a:custGeom>
          <a:solidFill>
            <a:srgbClr val="231F20"/>
          </a:solidFill>
        </p:spPr>
        <p:txBody>
          <a:bodyPr wrap="square" lIns="0" tIns="0" rIns="0" bIns="0" rtlCol="0"/>
          <a:lstStyle/>
          <a:p>
            <a:endParaRPr sz="1522"/>
          </a:p>
        </p:txBody>
      </p:sp>
    </p:spTree>
  </p:cSld>
  <p:clrMapOvr>
    <a:masterClrMapping/>
  </p:clrMapOvr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6609531" y="6115320"/>
            <a:ext cx="1492726" cy="96567"/>
          </a:xfrm>
          <a:prstGeom prst="rect">
            <a:avLst/>
          </a:prstGeom>
        </p:spPr>
        <p:txBody>
          <a:bodyPr vert="horz" wrap="square" lIns="0" tIns="11813" rIns="0" bIns="0" rtlCol="0">
            <a:spAutoFit/>
          </a:bodyPr>
          <a:lstStyle/>
          <a:p>
            <a:pPr marL="233578">
              <a:spcBef>
                <a:spcPts val="93"/>
              </a:spcBef>
            </a:pP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图</a:t>
            </a:r>
            <a:r>
              <a:rPr sz="550" dirty="0">
                <a:solidFill>
                  <a:srgbClr val="231F20"/>
                </a:solidFill>
                <a:latin typeface="方正兰亭纤黑_GBK"/>
                <a:cs typeface="方正兰亭纤黑_GBK"/>
              </a:rPr>
              <a:t>5-20  </a:t>
            </a:r>
            <a:r>
              <a:rPr sz="550" spc="30" dirty="0">
                <a:solidFill>
                  <a:srgbClr val="231F20"/>
                </a:solidFill>
                <a:latin typeface="方正兰亭纤黑_GBK"/>
                <a:cs typeface="方正兰亭纤黑_GBK"/>
              </a:rPr>
              <a:t> </a:t>
            </a:r>
            <a:r>
              <a:rPr sz="550" spc="8" dirty="0" err="1">
                <a:solidFill>
                  <a:srgbClr val="231F20"/>
                </a:solidFill>
                <a:latin typeface="方正兰亭纤黑_GBK"/>
                <a:cs typeface="方正兰亭纤黑_GBK"/>
              </a:rPr>
              <a:t>季节音乐会宣传海报</a:t>
            </a:r>
            <a:r>
              <a:rPr sz="550" spc="4" dirty="0" err="1">
                <a:solidFill>
                  <a:srgbClr val="231F20"/>
                </a:solidFill>
                <a:latin typeface="方正兰亭纤黑_GBK"/>
                <a:cs typeface="方正兰亭纤黑_GBK"/>
              </a:rPr>
              <a:t>-</a:t>
            </a:r>
            <a:r>
              <a:rPr sz="550" spc="8" dirty="0" err="1">
                <a:solidFill>
                  <a:srgbClr val="231F20"/>
                </a:solidFill>
                <a:latin typeface="方正兰亭纤黑_GBK"/>
                <a:cs typeface="方正兰亭纤黑_GBK"/>
              </a:rPr>
              <a:t>白同异</a:t>
            </a:r>
            <a:endParaRPr sz="550" dirty="0">
              <a:latin typeface="方正兰亭纤黑_GBK"/>
              <a:cs typeface="方正兰亭纤黑_GBK"/>
            </a:endParaRPr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494565" y="1870133"/>
            <a:ext cx="2891936" cy="4205008"/>
          </a:xfrm>
          <a:prstGeom prst="rect">
            <a:avLst/>
          </a:prstGeom>
        </p:spPr>
      </p:pic>
      <p:sp>
        <p:nvSpPr>
          <p:cNvPr id="5" name="object 5"/>
          <p:cNvSpPr txBox="1"/>
          <p:nvPr/>
        </p:nvSpPr>
        <p:spPr>
          <a:xfrm>
            <a:off x="4466729" y="6115319"/>
            <a:ext cx="947720" cy="96567"/>
          </a:xfrm>
          <a:prstGeom prst="rect">
            <a:avLst/>
          </a:prstGeom>
        </p:spPr>
        <p:txBody>
          <a:bodyPr vert="horz" wrap="square" lIns="0" tIns="11813" rIns="0" bIns="0" rtlCol="0">
            <a:spAutoFit/>
          </a:bodyPr>
          <a:lstStyle/>
          <a:p>
            <a:pPr marL="10739">
              <a:spcBef>
                <a:spcPts val="93"/>
              </a:spcBef>
            </a:pP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图</a:t>
            </a:r>
            <a:r>
              <a:rPr sz="550" spc="4" dirty="0">
                <a:solidFill>
                  <a:srgbClr val="231F20"/>
                </a:solidFill>
                <a:latin typeface="方正兰亭纤黑_GBK"/>
                <a:cs typeface="方正兰亭纤黑_GBK"/>
              </a:rPr>
              <a:t>5-19  </a:t>
            </a: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 季节音乐会</a:t>
            </a:r>
            <a:r>
              <a:rPr sz="550" spc="4" dirty="0">
                <a:solidFill>
                  <a:srgbClr val="231F20"/>
                </a:solidFill>
                <a:latin typeface="方正兰亭纤黑_GBK"/>
                <a:cs typeface="方正兰亭纤黑_GBK"/>
              </a:rPr>
              <a:t>-</a:t>
            </a: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白同异</a:t>
            </a:r>
            <a:endParaRPr sz="550">
              <a:latin typeface="方正兰亭纤黑_GBK"/>
              <a:cs typeface="方正兰亭纤黑_GBK"/>
            </a:endParaRPr>
          </a:p>
        </p:txBody>
      </p:sp>
      <p:pic>
        <p:nvPicPr>
          <p:cNvPr id="6" name="object 6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6812404" y="393659"/>
            <a:ext cx="1278803" cy="1864135"/>
          </a:xfrm>
          <a:prstGeom prst="rect">
            <a:avLst/>
          </a:prstGeom>
        </p:spPr>
      </p:pic>
      <p:pic>
        <p:nvPicPr>
          <p:cNvPr id="7" name="object 7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6812404" y="2302337"/>
            <a:ext cx="1278803" cy="1849970"/>
          </a:xfrm>
          <a:prstGeom prst="rect">
            <a:avLst/>
          </a:prstGeom>
        </p:spPr>
      </p:pic>
      <p:pic>
        <p:nvPicPr>
          <p:cNvPr id="8" name="object 8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6812404" y="4217365"/>
            <a:ext cx="1278803" cy="1855445"/>
          </a:xfrm>
          <a:prstGeom prst="rect">
            <a:avLst/>
          </a:prstGeom>
        </p:spPr>
      </p:pic>
      <p:sp>
        <p:nvSpPr>
          <p:cNvPr id="10" name="object 10"/>
          <p:cNvSpPr txBox="1"/>
          <p:nvPr/>
        </p:nvSpPr>
        <p:spPr>
          <a:xfrm>
            <a:off x="3483822" y="393659"/>
            <a:ext cx="832812" cy="552343"/>
          </a:xfrm>
          <a:prstGeom prst="rect">
            <a:avLst/>
          </a:prstGeom>
        </p:spPr>
        <p:txBody>
          <a:bodyPr vert="horz" wrap="square" lIns="0" tIns="70878" rIns="0" bIns="0" rtlCol="0">
            <a:spAutoFit/>
          </a:bodyPr>
          <a:lstStyle/>
          <a:p>
            <a:pPr marL="10739">
              <a:spcBef>
                <a:spcPts val="558"/>
              </a:spcBef>
            </a:pPr>
            <a:r>
              <a:rPr sz="1438" spc="8" dirty="0">
                <a:solidFill>
                  <a:srgbClr val="231F20"/>
                </a:solidFill>
                <a:latin typeface="方正兰亭大黑_GBK"/>
                <a:cs typeface="方正兰亭大黑_GBK"/>
              </a:rPr>
              <a:t>5.2</a:t>
            </a:r>
            <a:endParaRPr sz="1438">
              <a:latin typeface="方正兰亭大黑_GBK"/>
              <a:cs typeface="方正兰亭大黑_GBK"/>
            </a:endParaRPr>
          </a:p>
          <a:p>
            <a:pPr marL="10739">
              <a:spcBef>
                <a:spcPts val="427"/>
              </a:spcBef>
            </a:pPr>
            <a:r>
              <a:rPr sz="1353" spc="241" dirty="0">
                <a:solidFill>
                  <a:srgbClr val="231F20"/>
                </a:solidFill>
                <a:latin typeface="方正兰亭中粗黑_GBK"/>
                <a:cs typeface="方正兰亭中粗黑_GBK"/>
              </a:rPr>
              <a:t>作品欣</a:t>
            </a:r>
            <a:r>
              <a:rPr sz="1353" dirty="0">
                <a:solidFill>
                  <a:srgbClr val="231F20"/>
                </a:solidFill>
                <a:latin typeface="方正兰亭中粗黑_GBK"/>
                <a:cs typeface="方正兰亭中粗黑_GBK"/>
              </a:rPr>
              <a:t>赏</a:t>
            </a:r>
            <a:r>
              <a:rPr sz="1353" spc="-135" dirty="0">
                <a:solidFill>
                  <a:srgbClr val="231F20"/>
                </a:solidFill>
                <a:latin typeface="方正兰亭中粗黑_GBK"/>
                <a:cs typeface="方正兰亭中粗黑_GBK"/>
              </a:rPr>
              <a:t> </a:t>
            </a:r>
            <a:endParaRPr sz="1353">
              <a:latin typeface="方正兰亭中粗黑_GBK"/>
              <a:cs typeface="方正兰亭中粗黑_GBK"/>
            </a:endParaRPr>
          </a:p>
        </p:txBody>
      </p:sp>
      <p:sp>
        <p:nvSpPr>
          <p:cNvPr id="11" name="object 11"/>
          <p:cNvSpPr/>
          <p:nvPr/>
        </p:nvSpPr>
        <p:spPr>
          <a:xfrm>
            <a:off x="3494559" y="1017913"/>
            <a:ext cx="411304" cy="30606"/>
          </a:xfrm>
          <a:custGeom>
            <a:avLst/>
            <a:gdLst/>
            <a:ahLst/>
            <a:cxnLst/>
            <a:rect l="l" t="t" r="r" b="b"/>
            <a:pathLst>
              <a:path w="486409" h="36194">
                <a:moveTo>
                  <a:pt x="486003" y="0"/>
                </a:moveTo>
                <a:lnTo>
                  <a:pt x="0" y="0"/>
                </a:lnTo>
                <a:lnTo>
                  <a:pt x="0" y="36004"/>
                </a:lnTo>
                <a:lnTo>
                  <a:pt x="486003" y="36004"/>
                </a:lnTo>
                <a:lnTo>
                  <a:pt x="486003" y="0"/>
                </a:lnTo>
                <a:close/>
              </a:path>
            </a:pathLst>
          </a:custGeom>
          <a:solidFill>
            <a:srgbClr val="231F20"/>
          </a:solidFill>
        </p:spPr>
        <p:txBody>
          <a:bodyPr wrap="square" lIns="0" tIns="0" rIns="0" bIns="0" rtlCol="0"/>
          <a:lstStyle/>
          <a:p>
            <a:endParaRPr sz="1522"/>
          </a:p>
        </p:txBody>
      </p:sp>
    </p:spTree>
  </p:cSld>
  <p:clrMapOvr>
    <a:masterClrMapping/>
  </p:clrMapOvr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189590" y="1059859"/>
            <a:ext cx="1529669" cy="1963471"/>
          </a:xfrm>
          <a:prstGeom prst="rect">
            <a:avLst/>
          </a:prstGeom>
        </p:spPr>
      </p:pic>
      <p:pic>
        <p:nvPicPr>
          <p:cNvPr id="5" name="object 5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5189577" y="3276609"/>
            <a:ext cx="1529678" cy="2127842"/>
          </a:xfrm>
          <a:prstGeom prst="rect">
            <a:avLst/>
          </a:prstGeom>
        </p:spPr>
      </p:pic>
      <p:pic>
        <p:nvPicPr>
          <p:cNvPr id="6" name="object 6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2173807" y="1481234"/>
            <a:ext cx="2800600" cy="3936210"/>
          </a:xfrm>
          <a:prstGeom prst="rect">
            <a:avLst/>
          </a:prstGeom>
        </p:spPr>
      </p:pic>
      <p:sp>
        <p:nvSpPr>
          <p:cNvPr id="7" name="object 7"/>
          <p:cNvSpPr txBox="1"/>
          <p:nvPr/>
        </p:nvSpPr>
        <p:spPr>
          <a:xfrm>
            <a:off x="5516621" y="5442860"/>
            <a:ext cx="875768" cy="96567"/>
          </a:xfrm>
          <a:prstGeom prst="rect">
            <a:avLst/>
          </a:prstGeom>
        </p:spPr>
        <p:txBody>
          <a:bodyPr vert="horz" wrap="square" lIns="0" tIns="11813" rIns="0" bIns="0" rtlCol="0">
            <a:spAutoFit/>
          </a:bodyPr>
          <a:lstStyle/>
          <a:p>
            <a:pPr marL="10739">
              <a:spcBef>
                <a:spcPts val="93"/>
              </a:spcBef>
            </a:pP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图</a:t>
            </a:r>
            <a:r>
              <a:rPr sz="550" dirty="0">
                <a:solidFill>
                  <a:srgbClr val="231F20"/>
                </a:solidFill>
                <a:latin typeface="方正兰亭纤黑_GBK"/>
                <a:cs typeface="方正兰亭纤黑_GBK"/>
              </a:rPr>
              <a:t>5-23  </a:t>
            </a:r>
            <a:r>
              <a:rPr sz="550" spc="30" dirty="0">
                <a:solidFill>
                  <a:srgbClr val="231F20"/>
                </a:solidFill>
                <a:latin typeface="方正兰亭纤黑_GBK"/>
                <a:cs typeface="方正兰亭纤黑_GBK"/>
              </a:rPr>
              <a:t> </a:t>
            </a: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歌剧海报</a:t>
            </a:r>
            <a:r>
              <a:rPr sz="550" spc="4" dirty="0">
                <a:solidFill>
                  <a:srgbClr val="231F20"/>
                </a:solidFill>
                <a:latin typeface="方正兰亭纤黑_GBK"/>
                <a:cs typeface="方正兰亭纤黑_GBK"/>
              </a:rPr>
              <a:t>-</a:t>
            </a: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白同异</a:t>
            </a:r>
            <a:endParaRPr sz="550">
              <a:latin typeface="方正兰亭纤黑_GBK"/>
              <a:cs typeface="方正兰亭纤黑_GBK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2984170" y="5457602"/>
            <a:ext cx="1088938" cy="96567"/>
          </a:xfrm>
          <a:prstGeom prst="rect">
            <a:avLst/>
          </a:prstGeom>
        </p:spPr>
        <p:txBody>
          <a:bodyPr vert="horz" wrap="square" lIns="0" tIns="11813" rIns="0" bIns="0" rtlCol="0">
            <a:spAutoFit/>
          </a:bodyPr>
          <a:lstStyle/>
          <a:p>
            <a:pPr marL="10739">
              <a:spcBef>
                <a:spcPts val="93"/>
              </a:spcBef>
            </a:pP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图</a:t>
            </a:r>
            <a:r>
              <a:rPr sz="550" dirty="0">
                <a:solidFill>
                  <a:srgbClr val="231F20"/>
                </a:solidFill>
                <a:latin typeface="方正兰亭纤黑_GBK"/>
                <a:cs typeface="方正兰亭纤黑_GBK"/>
              </a:rPr>
              <a:t>5-21  </a:t>
            </a:r>
            <a:r>
              <a:rPr sz="550" spc="30" dirty="0">
                <a:solidFill>
                  <a:srgbClr val="231F20"/>
                </a:solidFill>
                <a:latin typeface="方正兰亭纤黑_GBK"/>
                <a:cs typeface="方正兰亭纤黑_GBK"/>
              </a:rPr>
              <a:t> </a:t>
            </a: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剧院的宣传海报</a:t>
            </a:r>
            <a:r>
              <a:rPr sz="550" spc="4" dirty="0">
                <a:solidFill>
                  <a:srgbClr val="231F20"/>
                </a:solidFill>
                <a:latin typeface="方正兰亭纤黑_GBK"/>
                <a:cs typeface="方正兰亭纤黑_GBK"/>
              </a:rPr>
              <a:t>-</a:t>
            </a: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白同异</a:t>
            </a:r>
            <a:endParaRPr sz="550">
              <a:latin typeface="方正兰亭纤黑_GBK"/>
              <a:cs typeface="方正兰亭纤黑_GBK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5516763" y="3061726"/>
            <a:ext cx="875768" cy="96567"/>
          </a:xfrm>
          <a:prstGeom prst="rect">
            <a:avLst/>
          </a:prstGeom>
        </p:spPr>
        <p:txBody>
          <a:bodyPr vert="horz" wrap="square" lIns="0" tIns="11813" rIns="0" bIns="0" rtlCol="0">
            <a:spAutoFit/>
          </a:bodyPr>
          <a:lstStyle/>
          <a:p>
            <a:pPr marL="10739">
              <a:spcBef>
                <a:spcPts val="93"/>
              </a:spcBef>
            </a:pP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图</a:t>
            </a:r>
            <a:r>
              <a:rPr sz="550" dirty="0">
                <a:solidFill>
                  <a:srgbClr val="231F20"/>
                </a:solidFill>
                <a:latin typeface="方正兰亭纤黑_GBK"/>
                <a:cs typeface="方正兰亭纤黑_GBK"/>
              </a:rPr>
              <a:t>5-22  </a:t>
            </a:r>
            <a:r>
              <a:rPr sz="550" spc="30" dirty="0">
                <a:solidFill>
                  <a:srgbClr val="231F20"/>
                </a:solidFill>
                <a:latin typeface="方正兰亭纤黑_GBK"/>
                <a:cs typeface="方正兰亭纤黑_GBK"/>
              </a:rPr>
              <a:t> </a:t>
            </a: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宣传海报</a:t>
            </a:r>
            <a:r>
              <a:rPr sz="550" spc="4" dirty="0">
                <a:solidFill>
                  <a:srgbClr val="231F20"/>
                </a:solidFill>
                <a:latin typeface="方正兰亭纤黑_GBK"/>
                <a:cs typeface="方正兰亭纤黑_GBK"/>
              </a:rPr>
              <a:t>-</a:t>
            </a: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白同异</a:t>
            </a:r>
            <a:endParaRPr sz="550">
              <a:latin typeface="方正兰亭纤黑_GBK"/>
              <a:cs typeface="方正兰亭纤黑_GBK"/>
            </a:endParaRPr>
          </a:p>
        </p:txBody>
      </p:sp>
      <p:pic>
        <p:nvPicPr>
          <p:cNvPr id="12" name="object 12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6903244" y="1563687"/>
            <a:ext cx="2519047" cy="3771303"/>
          </a:xfrm>
          <a:prstGeom prst="rect">
            <a:avLst/>
          </a:prstGeom>
        </p:spPr>
      </p:pic>
      <p:sp>
        <p:nvSpPr>
          <p:cNvPr id="13" name="object 13"/>
          <p:cNvSpPr txBox="1"/>
          <p:nvPr/>
        </p:nvSpPr>
        <p:spPr>
          <a:xfrm>
            <a:off x="7696547" y="5423435"/>
            <a:ext cx="905838" cy="96567"/>
          </a:xfrm>
          <a:prstGeom prst="rect">
            <a:avLst/>
          </a:prstGeom>
        </p:spPr>
        <p:txBody>
          <a:bodyPr vert="horz" wrap="square" lIns="0" tIns="11813" rIns="0" bIns="0" rtlCol="0">
            <a:spAutoFit/>
          </a:bodyPr>
          <a:lstStyle/>
          <a:p>
            <a:pPr marL="10739">
              <a:spcBef>
                <a:spcPts val="93"/>
              </a:spcBef>
            </a:pP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图</a:t>
            </a:r>
            <a:r>
              <a:rPr sz="550" dirty="0">
                <a:solidFill>
                  <a:srgbClr val="231F20"/>
                </a:solidFill>
                <a:latin typeface="方正兰亭纤黑_GBK"/>
                <a:cs typeface="方正兰亭纤黑_GBK"/>
              </a:rPr>
              <a:t>5-24  </a:t>
            </a:r>
            <a:r>
              <a:rPr sz="550" spc="3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 </a:t>
            </a:r>
            <a:r>
              <a:rPr sz="550" spc="4" dirty="0">
                <a:solidFill>
                  <a:srgbClr val="231F20"/>
                </a:solidFill>
                <a:latin typeface="方正兰亭纤黑_GBK"/>
                <a:cs typeface="方正兰亭纤黑_GBK"/>
              </a:rPr>
              <a:t>U.G</a:t>
            </a: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佐藤</a:t>
            </a:r>
            <a:r>
              <a:rPr sz="550" spc="4" dirty="0">
                <a:solidFill>
                  <a:srgbClr val="231F20"/>
                </a:solidFill>
                <a:latin typeface="方正兰亭纤黑_GBK"/>
                <a:cs typeface="方正兰亭纤黑_GBK"/>
              </a:rPr>
              <a:t>Madkind</a:t>
            </a:r>
            <a:endParaRPr sz="550" dirty="0">
              <a:latin typeface="方正兰亭纤黑_GBK"/>
              <a:cs typeface="方正兰亭纤黑_GBK"/>
            </a:endParaRPr>
          </a:p>
        </p:txBody>
      </p:sp>
    </p:spTree>
  </p:cSld>
  <p:clrMapOvr>
    <a:masterClrMapping/>
  </p:clrMapOvr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4"/>
          <p:cNvSpPr txBox="1"/>
          <p:nvPr/>
        </p:nvSpPr>
        <p:spPr>
          <a:xfrm>
            <a:off x="6911208" y="3288385"/>
            <a:ext cx="778580" cy="96567"/>
          </a:xfrm>
          <a:prstGeom prst="rect">
            <a:avLst/>
          </a:prstGeom>
        </p:spPr>
        <p:txBody>
          <a:bodyPr vert="horz" wrap="square" lIns="0" tIns="11813" rIns="0" bIns="0" rtlCol="0">
            <a:spAutoFit/>
          </a:bodyPr>
          <a:lstStyle/>
          <a:p>
            <a:pPr marL="10739">
              <a:spcBef>
                <a:spcPts val="93"/>
              </a:spcBef>
            </a:pP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图</a:t>
            </a:r>
            <a:r>
              <a:rPr sz="550" dirty="0">
                <a:solidFill>
                  <a:srgbClr val="231F20"/>
                </a:solidFill>
                <a:latin typeface="方正兰亭纤黑_GBK"/>
                <a:cs typeface="方正兰亭纤黑_GBK"/>
              </a:rPr>
              <a:t>5-27  </a:t>
            </a:r>
            <a:r>
              <a:rPr sz="550" spc="51" dirty="0">
                <a:solidFill>
                  <a:srgbClr val="231F20"/>
                </a:solidFill>
                <a:latin typeface="方正兰亭纤黑_GBK"/>
                <a:cs typeface="方正兰亭纤黑_GBK"/>
              </a:rPr>
              <a:t> </a:t>
            </a: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佐藤</a:t>
            </a:r>
            <a:r>
              <a:rPr sz="550" spc="-13" dirty="0">
                <a:solidFill>
                  <a:srgbClr val="231F20"/>
                </a:solidFill>
                <a:latin typeface="方正兰亭纤黑_GBK"/>
                <a:cs typeface="方正兰亭纤黑_GBK"/>
              </a:rPr>
              <a:t> </a:t>
            </a:r>
            <a:r>
              <a:rPr sz="550" dirty="0">
                <a:solidFill>
                  <a:srgbClr val="231F20"/>
                </a:solidFill>
                <a:latin typeface="方正兰亭纤黑_GBK"/>
                <a:cs typeface="方正兰亭纤黑_GBK"/>
              </a:rPr>
              <a:t>AGORA</a:t>
            </a:r>
            <a:endParaRPr sz="550">
              <a:latin typeface="方正兰亭纤黑_GBK"/>
              <a:cs typeface="方正兰亭纤黑_GBK"/>
            </a:endParaRPr>
          </a:p>
        </p:txBody>
      </p:sp>
      <p:pic>
        <p:nvPicPr>
          <p:cNvPr id="5" name="object 5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390636" y="1073476"/>
            <a:ext cx="1478206" cy="2156086"/>
          </a:xfrm>
          <a:prstGeom prst="rect">
            <a:avLst/>
          </a:prstGeom>
        </p:spPr>
      </p:pic>
      <p:pic>
        <p:nvPicPr>
          <p:cNvPr id="6" name="object 6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4940642" y="1075498"/>
            <a:ext cx="1509790" cy="2165770"/>
          </a:xfrm>
          <a:prstGeom prst="rect">
            <a:avLst/>
          </a:prstGeom>
        </p:spPr>
      </p:pic>
      <p:pic>
        <p:nvPicPr>
          <p:cNvPr id="7" name="object 7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6522244" y="1073477"/>
            <a:ext cx="1556354" cy="2166610"/>
          </a:xfrm>
          <a:prstGeom prst="rect">
            <a:avLst/>
          </a:prstGeom>
        </p:spPr>
      </p:pic>
      <p:sp>
        <p:nvSpPr>
          <p:cNvPr id="8" name="object 8"/>
          <p:cNvSpPr txBox="1"/>
          <p:nvPr/>
        </p:nvSpPr>
        <p:spPr>
          <a:xfrm>
            <a:off x="3607350" y="3285250"/>
            <a:ext cx="1044908" cy="96567"/>
          </a:xfrm>
          <a:prstGeom prst="rect">
            <a:avLst/>
          </a:prstGeom>
        </p:spPr>
        <p:txBody>
          <a:bodyPr vert="horz" wrap="square" lIns="0" tIns="11813" rIns="0" bIns="0" rtlCol="0">
            <a:spAutoFit/>
          </a:bodyPr>
          <a:lstStyle/>
          <a:p>
            <a:pPr marL="10739">
              <a:spcBef>
                <a:spcPts val="93"/>
              </a:spcBef>
            </a:pP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图</a:t>
            </a:r>
            <a:r>
              <a:rPr sz="550" dirty="0">
                <a:solidFill>
                  <a:srgbClr val="231F20"/>
                </a:solidFill>
                <a:latin typeface="方正兰亭纤黑_GBK"/>
                <a:cs typeface="方正兰亭纤黑_GBK"/>
              </a:rPr>
              <a:t>5-25  </a:t>
            </a:r>
            <a:r>
              <a:rPr sz="550" spc="25" dirty="0">
                <a:solidFill>
                  <a:srgbClr val="231F20"/>
                </a:solidFill>
                <a:latin typeface="方正兰亭纤黑_GBK"/>
                <a:cs typeface="方正兰亭纤黑_GBK"/>
              </a:rPr>
              <a:t> </a:t>
            </a: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下一个大地女神是什么</a:t>
            </a:r>
            <a:endParaRPr sz="550">
              <a:latin typeface="方正兰亭纤黑_GBK"/>
              <a:cs typeface="方正兰亭纤黑_GBK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5155175" y="3280715"/>
            <a:ext cx="1080884" cy="96567"/>
          </a:xfrm>
          <a:prstGeom prst="rect">
            <a:avLst/>
          </a:prstGeom>
        </p:spPr>
        <p:txBody>
          <a:bodyPr vert="horz" wrap="square" lIns="0" tIns="11813" rIns="0" bIns="0" rtlCol="0">
            <a:spAutoFit/>
          </a:bodyPr>
          <a:lstStyle/>
          <a:p>
            <a:pPr marL="10739">
              <a:spcBef>
                <a:spcPts val="93"/>
              </a:spcBef>
            </a:pP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图</a:t>
            </a:r>
            <a:r>
              <a:rPr sz="550" dirty="0">
                <a:solidFill>
                  <a:srgbClr val="231F20"/>
                </a:solidFill>
                <a:latin typeface="方正兰亭纤黑_GBK"/>
                <a:cs typeface="方正兰亭纤黑_GBK"/>
              </a:rPr>
              <a:t>5-26  </a:t>
            </a:r>
            <a:r>
              <a:rPr sz="550" spc="59" dirty="0">
                <a:solidFill>
                  <a:srgbClr val="231F20"/>
                </a:solidFill>
                <a:latin typeface="方正兰亭纤黑_GBK"/>
                <a:cs typeface="方正兰亭纤黑_GBK"/>
              </a:rPr>
              <a:t> </a:t>
            </a: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佐藤</a:t>
            </a:r>
            <a:r>
              <a:rPr sz="550" spc="4" dirty="0">
                <a:solidFill>
                  <a:srgbClr val="231F20"/>
                </a:solidFill>
                <a:latin typeface="方正兰亭纤黑_GBK"/>
                <a:cs typeface="方正兰亭纤黑_GBK"/>
              </a:rPr>
              <a:t>FRANCO</a:t>
            </a:r>
            <a:r>
              <a:rPr sz="550" spc="-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 </a:t>
            </a:r>
            <a:r>
              <a:rPr sz="550" dirty="0">
                <a:solidFill>
                  <a:srgbClr val="231F20"/>
                </a:solidFill>
                <a:latin typeface="方正兰亭纤黑_GBK"/>
                <a:cs typeface="方正兰亭纤黑_GBK"/>
              </a:rPr>
              <a:t>BALAN</a:t>
            </a:r>
            <a:endParaRPr sz="550">
              <a:latin typeface="方正兰亭纤黑_GBK"/>
              <a:cs typeface="方正兰亭纤黑_GBK"/>
            </a:endParaRPr>
          </a:p>
        </p:txBody>
      </p:sp>
      <p:pic>
        <p:nvPicPr>
          <p:cNvPr id="11" name="object 11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4378020" y="3888471"/>
            <a:ext cx="2874862" cy="1533260"/>
          </a:xfrm>
          <a:prstGeom prst="rect">
            <a:avLst/>
          </a:prstGeom>
        </p:spPr>
      </p:pic>
      <p:sp>
        <p:nvSpPr>
          <p:cNvPr id="12" name="object 12"/>
          <p:cNvSpPr txBox="1"/>
          <p:nvPr/>
        </p:nvSpPr>
        <p:spPr>
          <a:xfrm>
            <a:off x="5307198" y="5512380"/>
            <a:ext cx="854826" cy="96567"/>
          </a:xfrm>
          <a:prstGeom prst="rect">
            <a:avLst/>
          </a:prstGeom>
        </p:spPr>
        <p:txBody>
          <a:bodyPr vert="horz" wrap="square" lIns="0" tIns="11813" rIns="0" bIns="0" rtlCol="0">
            <a:spAutoFit/>
          </a:bodyPr>
          <a:lstStyle/>
          <a:p>
            <a:pPr marL="10739">
              <a:spcBef>
                <a:spcPts val="93"/>
              </a:spcBef>
            </a:pP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图</a:t>
            </a:r>
            <a:r>
              <a:rPr sz="550" dirty="0">
                <a:solidFill>
                  <a:srgbClr val="231F20"/>
                </a:solidFill>
                <a:latin typeface="方正兰亭纤黑_GBK"/>
                <a:cs typeface="方正兰亭纤黑_GBK"/>
              </a:rPr>
              <a:t>5-28  </a:t>
            </a:r>
            <a:r>
              <a:rPr sz="550" spc="59" dirty="0">
                <a:solidFill>
                  <a:srgbClr val="231F20"/>
                </a:solidFill>
                <a:latin typeface="方正兰亭纤黑_GBK"/>
                <a:cs typeface="方正兰亭纤黑_GBK"/>
              </a:rPr>
              <a:t> </a:t>
            </a:r>
            <a:r>
              <a:rPr sz="550" spc="4" dirty="0">
                <a:solidFill>
                  <a:srgbClr val="231F20"/>
                </a:solidFill>
                <a:latin typeface="方正兰亭纤黑_GBK"/>
                <a:cs typeface="方正兰亭纤黑_GBK"/>
              </a:rPr>
              <a:t>U.G</a:t>
            </a:r>
            <a:r>
              <a:rPr sz="550" spc="-13" dirty="0">
                <a:solidFill>
                  <a:srgbClr val="231F20"/>
                </a:solidFill>
                <a:latin typeface="方正兰亭纤黑_GBK"/>
                <a:cs typeface="方正兰亭纤黑_GBK"/>
              </a:rPr>
              <a:t> </a:t>
            </a: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佐藤</a:t>
            </a:r>
            <a:r>
              <a:rPr sz="550" spc="-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 </a:t>
            </a:r>
            <a:r>
              <a:rPr sz="550" dirty="0">
                <a:solidFill>
                  <a:srgbClr val="231F20"/>
                </a:solidFill>
                <a:latin typeface="方正兰亭纤黑_GBK"/>
                <a:cs typeface="方正兰亭纤黑_GBK"/>
              </a:rPr>
              <a:t>Xmas</a:t>
            </a:r>
            <a:endParaRPr sz="550">
              <a:latin typeface="方正兰亭纤黑_GBK"/>
              <a:cs typeface="方正兰亭纤黑_GBK"/>
            </a:endParaRPr>
          </a:p>
        </p:txBody>
      </p:sp>
    </p:spTree>
  </p:cSld>
  <p:clrMapOvr>
    <a:masterClrMapping/>
  </p:clrMapOvr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142851" y="1818025"/>
            <a:ext cx="2084519" cy="2844123"/>
          </a:xfrm>
          <a:prstGeom prst="rect">
            <a:avLst/>
          </a:prstGeom>
        </p:spPr>
      </p:pic>
      <p:sp>
        <p:nvSpPr>
          <p:cNvPr id="5" name="object 5"/>
          <p:cNvSpPr txBox="1"/>
          <p:nvPr/>
        </p:nvSpPr>
        <p:spPr>
          <a:xfrm>
            <a:off x="7751225" y="4747025"/>
            <a:ext cx="1123840" cy="96567"/>
          </a:xfrm>
          <a:prstGeom prst="rect">
            <a:avLst/>
          </a:prstGeom>
        </p:spPr>
        <p:txBody>
          <a:bodyPr vert="horz" wrap="square" lIns="0" tIns="11813" rIns="0" bIns="0" rtlCol="0">
            <a:spAutoFit/>
          </a:bodyPr>
          <a:lstStyle/>
          <a:p>
            <a:pPr marL="10739">
              <a:spcBef>
                <a:spcPts val="93"/>
              </a:spcBef>
            </a:pP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图</a:t>
            </a:r>
            <a:r>
              <a:rPr sz="550" spc="4" dirty="0">
                <a:solidFill>
                  <a:srgbClr val="231F20"/>
                </a:solidFill>
                <a:latin typeface="方正兰亭纤黑_GBK"/>
                <a:cs typeface="方正兰亭纤黑_GBK"/>
              </a:rPr>
              <a:t>5-31  </a:t>
            </a:r>
            <a:r>
              <a:rPr sz="550" spc="42" dirty="0">
                <a:solidFill>
                  <a:srgbClr val="231F20"/>
                </a:solidFill>
                <a:latin typeface="方正兰亭纤黑_GBK"/>
                <a:cs typeface="方正兰亭纤黑_GBK"/>
              </a:rPr>
              <a:t> </a:t>
            </a:r>
            <a:r>
              <a:rPr sz="550" spc="4" dirty="0">
                <a:solidFill>
                  <a:srgbClr val="231F20"/>
                </a:solidFill>
                <a:latin typeface="方正兰亭纤黑_GBK"/>
                <a:cs typeface="方正兰亭纤黑_GBK"/>
              </a:rPr>
              <a:t>U.G</a:t>
            </a:r>
            <a:r>
              <a:rPr sz="550" spc="-13" dirty="0">
                <a:solidFill>
                  <a:srgbClr val="231F20"/>
                </a:solidFill>
                <a:latin typeface="方正兰亭纤黑_GBK"/>
                <a:cs typeface="方正兰亭纤黑_GBK"/>
              </a:rPr>
              <a:t> </a:t>
            </a: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佐藤的</a:t>
            </a:r>
            <a:r>
              <a:rPr sz="550" spc="4" dirty="0">
                <a:solidFill>
                  <a:srgbClr val="231F20"/>
                </a:solidFill>
                <a:latin typeface="方正兰亭纤黑_GBK"/>
                <a:cs typeface="方正兰亭纤黑_GBK"/>
              </a:rPr>
              <a:t>Merry</a:t>
            </a:r>
            <a:r>
              <a:rPr sz="550" spc="-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 </a:t>
            </a:r>
            <a:r>
              <a:rPr sz="550" dirty="0">
                <a:solidFill>
                  <a:srgbClr val="231F20"/>
                </a:solidFill>
                <a:latin typeface="方正兰亭纤黑_GBK"/>
                <a:cs typeface="方正兰亭纤黑_GBK"/>
              </a:rPr>
              <a:t>Xmas</a:t>
            </a:r>
            <a:endParaRPr sz="550">
              <a:latin typeface="方正兰亭纤黑_GBK"/>
              <a:cs typeface="方正兰亭纤黑_GBK"/>
            </a:endParaRPr>
          </a:p>
        </p:txBody>
      </p:sp>
      <p:pic>
        <p:nvPicPr>
          <p:cNvPr id="6" name="object 6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4845844" y="1818025"/>
            <a:ext cx="1938067" cy="2844123"/>
          </a:xfrm>
          <a:prstGeom prst="rect">
            <a:avLst/>
          </a:prstGeom>
        </p:spPr>
      </p:pic>
      <p:sp>
        <p:nvSpPr>
          <p:cNvPr id="7" name="object 7"/>
          <p:cNvSpPr txBox="1"/>
          <p:nvPr/>
        </p:nvSpPr>
        <p:spPr>
          <a:xfrm>
            <a:off x="5321758" y="4696857"/>
            <a:ext cx="938592" cy="96567"/>
          </a:xfrm>
          <a:prstGeom prst="rect">
            <a:avLst/>
          </a:prstGeom>
        </p:spPr>
        <p:txBody>
          <a:bodyPr vert="horz" wrap="square" lIns="0" tIns="11813" rIns="0" bIns="0" rtlCol="0">
            <a:spAutoFit/>
          </a:bodyPr>
          <a:lstStyle/>
          <a:p>
            <a:pPr marL="10739">
              <a:spcBef>
                <a:spcPts val="93"/>
              </a:spcBef>
            </a:pP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图</a:t>
            </a:r>
            <a:r>
              <a:rPr sz="550" spc="4" dirty="0">
                <a:solidFill>
                  <a:srgbClr val="231F20"/>
                </a:solidFill>
                <a:latin typeface="方正兰亭纤黑_GBK"/>
                <a:cs typeface="方正兰亭纤黑_GBK"/>
              </a:rPr>
              <a:t>5-30  </a:t>
            </a:r>
            <a:r>
              <a:rPr sz="550" spc="3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 </a:t>
            </a:r>
            <a:r>
              <a:rPr sz="550" spc="4" dirty="0">
                <a:solidFill>
                  <a:srgbClr val="231F20"/>
                </a:solidFill>
                <a:latin typeface="方正兰亭纤黑_GBK"/>
                <a:cs typeface="方正兰亭纤黑_GBK"/>
              </a:rPr>
              <a:t>U.G</a:t>
            </a:r>
            <a:r>
              <a:rPr sz="550" spc="-13" dirty="0">
                <a:solidFill>
                  <a:srgbClr val="231F20"/>
                </a:solidFill>
                <a:latin typeface="方正兰亭纤黑_GBK"/>
                <a:cs typeface="方正兰亭纤黑_GBK"/>
              </a:rPr>
              <a:t> </a:t>
            </a: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佐藤</a:t>
            </a:r>
            <a:r>
              <a:rPr sz="550" spc="-17" dirty="0">
                <a:solidFill>
                  <a:srgbClr val="231F20"/>
                </a:solidFill>
                <a:latin typeface="方正兰亭纤黑_GBK"/>
                <a:cs typeface="方正兰亭纤黑_GBK"/>
              </a:rPr>
              <a:t> </a:t>
            </a: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摆脱束缚</a:t>
            </a:r>
            <a:endParaRPr sz="550">
              <a:latin typeface="方正兰亭纤黑_GBK"/>
              <a:cs typeface="方正兰亭纤黑_GBK"/>
            </a:endParaRPr>
          </a:p>
        </p:txBody>
      </p:sp>
      <p:pic>
        <p:nvPicPr>
          <p:cNvPr id="9" name="object 9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2331244" y="1857952"/>
            <a:ext cx="1996783" cy="2760422"/>
          </a:xfrm>
          <a:prstGeom prst="rect">
            <a:avLst/>
          </a:prstGeom>
        </p:spPr>
      </p:pic>
      <p:sp>
        <p:nvSpPr>
          <p:cNvPr id="10" name="object 10"/>
          <p:cNvSpPr txBox="1"/>
          <p:nvPr/>
        </p:nvSpPr>
        <p:spPr>
          <a:xfrm>
            <a:off x="2905384" y="4696857"/>
            <a:ext cx="854290" cy="96567"/>
          </a:xfrm>
          <a:prstGeom prst="rect">
            <a:avLst/>
          </a:prstGeom>
        </p:spPr>
        <p:txBody>
          <a:bodyPr vert="horz" wrap="square" lIns="0" tIns="11813" rIns="0" bIns="0" rtlCol="0">
            <a:spAutoFit/>
          </a:bodyPr>
          <a:lstStyle/>
          <a:p>
            <a:pPr marL="10739">
              <a:spcBef>
                <a:spcPts val="93"/>
              </a:spcBef>
            </a:pP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图</a:t>
            </a:r>
            <a:r>
              <a:rPr sz="550" dirty="0">
                <a:solidFill>
                  <a:srgbClr val="231F20"/>
                </a:solidFill>
                <a:latin typeface="方正兰亭纤黑_GBK"/>
                <a:cs typeface="方正兰亭纤黑_GBK"/>
              </a:rPr>
              <a:t>5-29  </a:t>
            </a:r>
            <a:r>
              <a:rPr sz="550" spc="59" dirty="0">
                <a:solidFill>
                  <a:srgbClr val="231F20"/>
                </a:solidFill>
                <a:latin typeface="方正兰亭纤黑_GBK"/>
                <a:cs typeface="方正兰亭纤黑_GBK"/>
              </a:rPr>
              <a:t> </a:t>
            </a:r>
            <a:r>
              <a:rPr sz="550" spc="4" dirty="0">
                <a:solidFill>
                  <a:srgbClr val="231F20"/>
                </a:solidFill>
                <a:latin typeface="方正兰亭纤黑_GBK"/>
                <a:cs typeface="方正兰亭纤黑_GBK"/>
              </a:rPr>
              <a:t>U.G</a:t>
            </a:r>
            <a:r>
              <a:rPr sz="550" spc="-13" dirty="0">
                <a:solidFill>
                  <a:srgbClr val="231F20"/>
                </a:solidFill>
                <a:latin typeface="方正兰亭纤黑_GBK"/>
                <a:cs typeface="方正兰亭纤黑_GBK"/>
              </a:rPr>
              <a:t> </a:t>
            </a: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佐藤</a:t>
            </a:r>
            <a:r>
              <a:rPr sz="550" spc="-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 </a:t>
            </a:r>
            <a:r>
              <a:rPr sz="550" dirty="0">
                <a:solidFill>
                  <a:srgbClr val="231F20"/>
                </a:solidFill>
                <a:latin typeface="方正兰亭纤黑_GBK"/>
                <a:cs typeface="方正兰亭纤黑_GBK"/>
              </a:rPr>
              <a:t>Xmas</a:t>
            </a:r>
            <a:endParaRPr sz="550">
              <a:latin typeface="方正兰亭纤黑_GBK"/>
              <a:cs typeface="方正兰亭纤黑_GBK"/>
            </a:endParaRPr>
          </a:p>
        </p:txBody>
      </p:sp>
    </p:spTree>
  </p:cSld>
  <p:clrMapOvr>
    <a:masterClrMapping/>
  </p:clrMapOvr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562633" y="639565"/>
            <a:ext cx="1528572" cy="1998062"/>
          </a:xfrm>
          <a:prstGeom prst="rect">
            <a:avLst/>
          </a:prstGeom>
        </p:spPr>
      </p:pic>
      <p:pic>
        <p:nvPicPr>
          <p:cNvPr id="5" name="object 5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3494565" y="639567"/>
            <a:ext cx="2891936" cy="1460487"/>
          </a:xfrm>
          <a:prstGeom prst="rect">
            <a:avLst/>
          </a:prstGeom>
        </p:spPr>
      </p:pic>
      <p:pic>
        <p:nvPicPr>
          <p:cNvPr id="6" name="object 6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6561526" y="3331486"/>
            <a:ext cx="1529668" cy="2209180"/>
          </a:xfrm>
          <a:prstGeom prst="rect">
            <a:avLst/>
          </a:prstGeom>
        </p:spPr>
      </p:pic>
      <p:pic>
        <p:nvPicPr>
          <p:cNvPr id="7" name="object 7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3920736" y="2490062"/>
            <a:ext cx="2154497" cy="3050604"/>
          </a:xfrm>
          <a:prstGeom prst="rect">
            <a:avLst/>
          </a:prstGeom>
        </p:spPr>
      </p:pic>
      <p:sp>
        <p:nvSpPr>
          <p:cNvPr id="8" name="object 8"/>
          <p:cNvSpPr txBox="1"/>
          <p:nvPr/>
        </p:nvSpPr>
        <p:spPr>
          <a:xfrm>
            <a:off x="4418012" y="5580840"/>
            <a:ext cx="1160353" cy="96567"/>
          </a:xfrm>
          <a:prstGeom prst="rect">
            <a:avLst/>
          </a:prstGeom>
        </p:spPr>
        <p:txBody>
          <a:bodyPr vert="horz" wrap="square" lIns="0" tIns="11813" rIns="0" bIns="0" rtlCol="0">
            <a:spAutoFit/>
          </a:bodyPr>
          <a:lstStyle/>
          <a:p>
            <a:pPr marL="10739">
              <a:spcBef>
                <a:spcPts val="93"/>
              </a:spcBef>
            </a:pP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图</a:t>
            </a:r>
            <a:r>
              <a:rPr sz="550" spc="4" dirty="0">
                <a:solidFill>
                  <a:srgbClr val="231F20"/>
                </a:solidFill>
                <a:latin typeface="方正兰亭纤黑_GBK"/>
                <a:cs typeface="方正兰亭纤黑_GBK"/>
              </a:rPr>
              <a:t>5-34  </a:t>
            </a: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 招贴设计</a:t>
            </a:r>
            <a:r>
              <a:rPr sz="550" spc="4" dirty="0">
                <a:solidFill>
                  <a:srgbClr val="231F20"/>
                </a:solidFill>
                <a:latin typeface="方正兰亭纤黑_GBK"/>
                <a:cs typeface="方正兰亭纤黑_GBK"/>
              </a:rPr>
              <a:t>-</a:t>
            </a: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布鲁诺</a:t>
            </a:r>
            <a:r>
              <a:rPr sz="550" spc="8" dirty="0">
                <a:solidFill>
                  <a:srgbClr val="231F20"/>
                </a:solidFill>
                <a:latin typeface="宋体"/>
                <a:cs typeface="宋体"/>
              </a:rPr>
              <a:t>·</a:t>
            </a: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蒙古奇</a:t>
            </a:r>
            <a:endParaRPr sz="550">
              <a:latin typeface="方正兰亭纤黑_GBK"/>
              <a:cs typeface="方正兰亭纤黑_GBK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6835148" y="5580840"/>
            <a:ext cx="982622" cy="96567"/>
          </a:xfrm>
          <a:prstGeom prst="rect">
            <a:avLst/>
          </a:prstGeom>
        </p:spPr>
        <p:txBody>
          <a:bodyPr vert="horz" wrap="square" lIns="0" tIns="11813" rIns="0" bIns="0" rtlCol="0">
            <a:spAutoFit/>
          </a:bodyPr>
          <a:lstStyle/>
          <a:p>
            <a:pPr marL="10739">
              <a:spcBef>
                <a:spcPts val="93"/>
              </a:spcBef>
            </a:pP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图</a:t>
            </a:r>
            <a:r>
              <a:rPr sz="550" spc="4" dirty="0">
                <a:solidFill>
                  <a:srgbClr val="231F20"/>
                </a:solidFill>
                <a:latin typeface="方正兰亭纤黑_GBK"/>
                <a:cs typeface="方正兰亭纤黑_GBK"/>
              </a:rPr>
              <a:t>5-35  </a:t>
            </a: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 绘画</a:t>
            </a:r>
            <a:r>
              <a:rPr sz="550" spc="4" dirty="0">
                <a:solidFill>
                  <a:srgbClr val="231F20"/>
                </a:solidFill>
                <a:latin typeface="方正兰亭纤黑_GBK"/>
                <a:cs typeface="方正兰亭纤黑_GBK"/>
              </a:rPr>
              <a:t>-</a:t>
            </a: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布鲁诺</a:t>
            </a:r>
            <a:r>
              <a:rPr sz="550" spc="4" dirty="0">
                <a:solidFill>
                  <a:srgbClr val="231F20"/>
                </a:solidFill>
                <a:latin typeface="宋体"/>
                <a:cs typeface="宋体"/>
              </a:rPr>
              <a:t>•</a:t>
            </a: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蒙古奇</a:t>
            </a:r>
            <a:endParaRPr sz="550">
              <a:latin typeface="方正兰亭纤黑_GBK"/>
              <a:cs typeface="方正兰亭纤黑_GBK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6764981" y="2677834"/>
            <a:ext cx="1124377" cy="96567"/>
          </a:xfrm>
          <a:prstGeom prst="rect">
            <a:avLst/>
          </a:prstGeom>
        </p:spPr>
        <p:txBody>
          <a:bodyPr vert="horz" wrap="square" lIns="0" tIns="11813" rIns="0" bIns="0" rtlCol="0">
            <a:spAutoFit/>
          </a:bodyPr>
          <a:lstStyle/>
          <a:p>
            <a:pPr marL="10739">
              <a:spcBef>
                <a:spcPts val="93"/>
              </a:spcBef>
            </a:pP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图</a:t>
            </a:r>
            <a:r>
              <a:rPr sz="550" spc="4" dirty="0">
                <a:solidFill>
                  <a:srgbClr val="231F20"/>
                </a:solidFill>
                <a:latin typeface="方正兰亭纤黑_GBK"/>
                <a:cs typeface="方正兰亭纤黑_GBK"/>
              </a:rPr>
              <a:t>5-33  </a:t>
            </a: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 图形设计</a:t>
            </a:r>
            <a:r>
              <a:rPr sz="550" spc="4" dirty="0">
                <a:solidFill>
                  <a:srgbClr val="231F20"/>
                </a:solidFill>
                <a:latin typeface="方正兰亭纤黑_GBK"/>
                <a:cs typeface="方正兰亭纤黑_GBK"/>
              </a:rPr>
              <a:t>-</a:t>
            </a: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布鲁诺</a:t>
            </a:r>
            <a:r>
              <a:rPr sz="550" spc="4" dirty="0">
                <a:solidFill>
                  <a:srgbClr val="231F20"/>
                </a:solidFill>
                <a:latin typeface="宋体"/>
                <a:cs typeface="宋体"/>
              </a:rPr>
              <a:t>•</a:t>
            </a: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蒙古奇</a:t>
            </a:r>
            <a:endParaRPr sz="550">
              <a:latin typeface="方正兰亭纤黑_GBK"/>
              <a:cs typeface="方正兰亭纤黑_GBK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4499872" y="2181761"/>
            <a:ext cx="974030" cy="96567"/>
          </a:xfrm>
          <a:prstGeom prst="rect">
            <a:avLst/>
          </a:prstGeom>
        </p:spPr>
        <p:txBody>
          <a:bodyPr vert="horz" wrap="square" lIns="0" tIns="11813" rIns="0" bIns="0" rtlCol="0">
            <a:spAutoFit/>
          </a:bodyPr>
          <a:lstStyle/>
          <a:p>
            <a:pPr marL="10739">
              <a:spcBef>
                <a:spcPts val="93"/>
              </a:spcBef>
            </a:pP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图</a:t>
            </a:r>
            <a:r>
              <a:rPr sz="550" spc="4" dirty="0">
                <a:solidFill>
                  <a:srgbClr val="231F20"/>
                </a:solidFill>
                <a:latin typeface="方正兰亭纤黑_GBK"/>
                <a:cs typeface="方正兰亭纤黑_GBK"/>
              </a:rPr>
              <a:t>5-32   </a:t>
            </a: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布鲁诺</a:t>
            </a:r>
            <a:r>
              <a:rPr sz="550" spc="8" dirty="0">
                <a:solidFill>
                  <a:srgbClr val="231F20"/>
                </a:solidFill>
                <a:latin typeface="宋体"/>
                <a:cs typeface="宋体"/>
              </a:rPr>
              <a:t>·</a:t>
            </a: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蒙古奇作品</a:t>
            </a:r>
            <a:endParaRPr sz="550">
              <a:latin typeface="方正兰亭纤黑_GBK"/>
              <a:cs typeface="方正兰亭纤黑_GBK"/>
            </a:endParaRPr>
          </a:p>
        </p:txBody>
      </p:sp>
    </p:spTree>
  </p:cSld>
  <p:clrMapOvr>
    <a:masterClrMapping/>
  </p:clrMapOvr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771589" y="1351902"/>
            <a:ext cx="2890689" cy="4139134"/>
          </a:xfrm>
          <a:prstGeom prst="rect">
            <a:avLst/>
          </a:prstGeom>
        </p:spPr>
      </p:pic>
      <p:sp>
        <p:nvSpPr>
          <p:cNvPr id="5" name="object 5"/>
          <p:cNvSpPr txBox="1"/>
          <p:nvPr/>
        </p:nvSpPr>
        <p:spPr>
          <a:xfrm>
            <a:off x="2636347" y="5531231"/>
            <a:ext cx="1160353" cy="96567"/>
          </a:xfrm>
          <a:prstGeom prst="rect">
            <a:avLst/>
          </a:prstGeom>
        </p:spPr>
        <p:txBody>
          <a:bodyPr vert="horz" wrap="square" lIns="0" tIns="11813" rIns="0" bIns="0" rtlCol="0">
            <a:spAutoFit/>
          </a:bodyPr>
          <a:lstStyle/>
          <a:p>
            <a:pPr marL="10739">
              <a:spcBef>
                <a:spcPts val="93"/>
              </a:spcBef>
            </a:pP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图</a:t>
            </a:r>
            <a:r>
              <a:rPr sz="550" spc="4" dirty="0">
                <a:solidFill>
                  <a:srgbClr val="231F20"/>
                </a:solidFill>
                <a:latin typeface="方正兰亭纤黑_GBK"/>
                <a:cs typeface="方正兰亭纤黑_GBK"/>
              </a:rPr>
              <a:t>5-36  </a:t>
            </a: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 肌理转换</a:t>
            </a:r>
            <a:r>
              <a:rPr sz="550" spc="4" dirty="0">
                <a:solidFill>
                  <a:srgbClr val="231F20"/>
                </a:solidFill>
                <a:latin typeface="方正兰亭纤黑_GBK"/>
                <a:cs typeface="方正兰亭纤黑_GBK"/>
              </a:rPr>
              <a:t>-</a:t>
            </a: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霍尔格·马蒂斯</a:t>
            </a:r>
            <a:endParaRPr sz="550">
              <a:latin typeface="方正兰亭纤黑_GBK"/>
              <a:cs typeface="方正兰亭纤黑_GBK"/>
            </a:endParaRPr>
          </a:p>
        </p:txBody>
      </p:sp>
      <p:pic>
        <p:nvPicPr>
          <p:cNvPr id="6" name="object 6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4774869" y="3349834"/>
            <a:ext cx="1529669" cy="2141202"/>
          </a:xfrm>
          <a:prstGeom prst="rect">
            <a:avLst/>
          </a:prstGeom>
        </p:spPr>
      </p:pic>
      <p:sp>
        <p:nvSpPr>
          <p:cNvPr id="7" name="object 7"/>
          <p:cNvSpPr txBox="1"/>
          <p:nvPr/>
        </p:nvSpPr>
        <p:spPr>
          <a:xfrm>
            <a:off x="4959452" y="5531221"/>
            <a:ext cx="1160890" cy="96567"/>
          </a:xfrm>
          <a:prstGeom prst="rect">
            <a:avLst/>
          </a:prstGeom>
        </p:spPr>
        <p:txBody>
          <a:bodyPr vert="horz" wrap="square" lIns="0" tIns="11813" rIns="0" bIns="0" rtlCol="0">
            <a:spAutoFit/>
          </a:bodyPr>
          <a:lstStyle/>
          <a:p>
            <a:pPr marL="10739">
              <a:spcBef>
                <a:spcPts val="93"/>
              </a:spcBef>
            </a:pP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图</a:t>
            </a:r>
            <a:r>
              <a:rPr sz="550" spc="4" dirty="0">
                <a:solidFill>
                  <a:srgbClr val="231F20"/>
                </a:solidFill>
                <a:latin typeface="方正兰亭纤黑_GBK"/>
                <a:cs typeface="方正兰亭纤黑_GBK"/>
              </a:rPr>
              <a:t>5-38  </a:t>
            </a: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 海报设计</a:t>
            </a:r>
            <a:r>
              <a:rPr sz="550" spc="4" dirty="0">
                <a:solidFill>
                  <a:srgbClr val="231F20"/>
                </a:solidFill>
                <a:latin typeface="方正兰亭纤黑_GBK"/>
                <a:cs typeface="方正兰亭纤黑_GBK"/>
              </a:rPr>
              <a:t>-</a:t>
            </a: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霍尔格·马蒂斯</a:t>
            </a:r>
            <a:endParaRPr sz="550">
              <a:latin typeface="方正兰亭纤黑_GBK"/>
              <a:cs typeface="方正兰亭纤黑_GBK"/>
            </a:endParaRPr>
          </a:p>
        </p:txBody>
      </p:sp>
      <p:pic>
        <p:nvPicPr>
          <p:cNvPr id="8" name="object 8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4774867" y="1000377"/>
            <a:ext cx="1529676" cy="2088865"/>
          </a:xfrm>
          <a:prstGeom prst="rect">
            <a:avLst/>
          </a:prstGeom>
        </p:spPr>
      </p:pic>
      <p:sp>
        <p:nvSpPr>
          <p:cNvPr id="9" name="object 9"/>
          <p:cNvSpPr txBox="1"/>
          <p:nvPr/>
        </p:nvSpPr>
        <p:spPr>
          <a:xfrm>
            <a:off x="5041773" y="3141007"/>
            <a:ext cx="974567" cy="96567"/>
          </a:xfrm>
          <a:prstGeom prst="rect">
            <a:avLst/>
          </a:prstGeom>
        </p:spPr>
        <p:txBody>
          <a:bodyPr vert="horz" wrap="square" lIns="0" tIns="11813" rIns="0" bIns="0" rtlCol="0">
            <a:spAutoFit/>
          </a:bodyPr>
          <a:lstStyle/>
          <a:p>
            <a:pPr marL="10739">
              <a:spcBef>
                <a:spcPts val="93"/>
              </a:spcBef>
            </a:pP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图</a:t>
            </a:r>
            <a:r>
              <a:rPr sz="550" spc="4" dirty="0">
                <a:solidFill>
                  <a:srgbClr val="231F20"/>
                </a:solidFill>
                <a:latin typeface="方正兰亭纤黑_GBK"/>
                <a:cs typeface="方正兰亭纤黑_GBK"/>
              </a:rPr>
              <a:t>5-37   </a:t>
            </a: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霍尔格·马蒂斯作品</a:t>
            </a:r>
            <a:endParaRPr sz="550">
              <a:latin typeface="方正兰亭纤黑_GBK"/>
              <a:cs typeface="方正兰亭纤黑_GBK"/>
            </a:endParaRPr>
          </a:p>
        </p:txBody>
      </p:sp>
      <p:pic>
        <p:nvPicPr>
          <p:cNvPr id="10" name="object 10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6446044" y="1000378"/>
            <a:ext cx="3186774" cy="4479418"/>
          </a:xfrm>
          <a:prstGeom prst="rect">
            <a:avLst/>
          </a:prstGeom>
        </p:spPr>
      </p:pic>
      <p:sp>
        <p:nvSpPr>
          <p:cNvPr id="11" name="object 11"/>
          <p:cNvSpPr txBox="1"/>
          <p:nvPr/>
        </p:nvSpPr>
        <p:spPr>
          <a:xfrm>
            <a:off x="7457305" y="5531221"/>
            <a:ext cx="1231230" cy="96567"/>
          </a:xfrm>
          <a:prstGeom prst="rect">
            <a:avLst/>
          </a:prstGeom>
        </p:spPr>
        <p:txBody>
          <a:bodyPr vert="horz" wrap="square" lIns="0" tIns="11813" rIns="0" bIns="0" rtlCol="0">
            <a:spAutoFit/>
          </a:bodyPr>
          <a:lstStyle/>
          <a:p>
            <a:pPr marL="10739">
              <a:spcBef>
                <a:spcPts val="93"/>
              </a:spcBef>
            </a:pP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图</a:t>
            </a:r>
            <a:r>
              <a:rPr sz="550" spc="4" dirty="0">
                <a:solidFill>
                  <a:srgbClr val="231F20"/>
                </a:solidFill>
                <a:latin typeface="方正兰亭纤黑_GBK"/>
                <a:cs typeface="方正兰亭纤黑_GBK"/>
              </a:rPr>
              <a:t>5-39  </a:t>
            </a: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 演唱会海报</a:t>
            </a:r>
            <a:r>
              <a:rPr sz="550" spc="4" dirty="0">
                <a:solidFill>
                  <a:srgbClr val="231F20"/>
                </a:solidFill>
                <a:latin typeface="方正兰亭纤黑_GBK"/>
                <a:cs typeface="方正兰亭纤黑_GBK"/>
              </a:rPr>
              <a:t>-</a:t>
            </a: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霍尔格·马蒂斯</a:t>
            </a:r>
            <a:endParaRPr sz="550">
              <a:latin typeface="方正兰亭纤黑_GBK"/>
              <a:cs typeface="方正兰亭纤黑_GBK"/>
            </a:endParaRPr>
          </a:p>
        </p:txBody>
      </p:sp>
    </p:spTree>
  </p:cSld>
  <p:clrMapOvr>
    <a:masterClrMapping/>
  </p:clrMapOvr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791642" y="420687"/>
            <a:ext cx="2449305" cy="1780123"/>
          </a:xfrm>
          <a:prstGeom prst="rect">
            <a:avLst/>
          </a:prstGeom>
        </p:spPr>
      </p:pic>
      <p:sp>
        <p:nvSpPr>
          <p:cNvPr id="5" name="object 5"/>
          <p:cNvSpPr txBox="1"/>
          <p:nvPr/>
        </p:nvSpPr>
        <p:spPr>
          <a:xfrm>
            <a:off x="3436179" y="2225144"/>
            <a:ext cx="1160353" cy="96567"/>
          </a:xfrm>
          <a:prstGeom prst="rect">
            <a:avLst/>
          </a:prstGeom>
        </p:spPr>
        <p:txBody>
          <a:bodyPr vert="horz" wrap="square" lIns="0" tIns="11813" rIns="0" bIns="0" rtlCol="0">
            <a:spAutoFit/>
          </a:bodyPr>
          <a:lstStyle/>
          <a:p>
            <a:pPr marL="10739">
              <a:spcBef>
                <a:spcPts val="93"/>
              </a:spcBef>
            </a:pP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图</a:t>
            </a:r>
            <a:r>
              <a:rPr sz="550" spc="4" dirty="0">
                <a:solidFill>
                  <a:srgbClr val="231F20"/>
                </a:solidFill>
                <a:latin typeface="方正兰亭纤黑_GBK"/>
                <a:cs typeface="方正兰亭纤黑_GBK"/>
              </a:rPr>
              <a:t>5-41  </a:t>
            </a: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 海报设计</a:t>
            </a:r>
            <a:r>
              <a:rPr sz="550" spc="4" dirty="0">
                <a:solidFill>
                  <a:srgbClr val="231F20"/>
                </a:solidFill>
                <a:latin typeface="方正兰亭纤黑_GBK"/>
                <a:cs typeface="方正兰亭纤黑_GBK"/>
              </a:rPr>
              <a:t>-</a:t>
            </a: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霍尔格·马蒂斯</a:t>
            </a:r>
            <a:endParaRPr sz="550">
              <a:latin typeface="方正兰亭纤黑_GBK"/>
              <a:cs typeface="方正兰亭纤黑_GBK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5868713" y="6021219"/>
            <a:ext cx="876842" cy="96567"/>
          </a:xfrm>
          <a:prstGeom prst="rect">
            <a:avLst/>
          </a:prstGeom>
        </p:spPr>
        <p:txBody>
          <a:bodyPr vert="horz" wrap="square" lIns="0" tIns="11813" rIns="0" bIns="0" rtlCol="0">
            <a:spAutoFit/>
          </a:bodyPr>
          <a:lstStyle/>
          <a:p>
            <a:pPr marL="10739">
              <a:spcBef>
                <a:spcPts val="93"/>
              </a:spcBef>
            </a:pP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图</a:t>
            </a:r>
            <a:r>
              <a:rPr sz="550" spc="4" dirty="0">
                <a:solidFill>
                  <a:srgbClr val="231F20"/>
                </a:solidFill>
                <a:latin typeface="方正兰亭纤黑_GBK"/>
                <a:cs typeface="方正兰亭纤黑_GBK"/>
              </a:rPr>
              <a:t>5-43  </a:t>
            </a: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 海报</a:t>
            </a:r>
            <a:r>
              <a:rPr sz="550" spc="4" dirty="0">
                <a:solidFill>
                  <a:srgbClr val="231F20"/>
                </a:solidFill>
                <a:latin typeface="方正兰亭纤黑_GBK"/>
                <a:cs typeface="方正兰亭纤黑_GBK"/>
              </a:rPr>
              <a:t>-</a:t>
            </a: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凯瑞·皮蓬</a:t>
            </a:r>
            <a:endParaRPr sz="550">
              <a:latin typeface="方正兰亭纤黑_GBK"/>
              <a:cs typeface="方正兰亭纤黑_GBK"/>
            </a:endParaRPr>
          </a:p>
        </p:txBody>
      </p:sp>
      <p:pic>
        <p:nvPicPr>
          <p:cNvPr id="7" name="object 7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5454596" y="3356743"/>
            <a:ext cx="1706229" cy="2624299"/>
          </a:xfrm>
          <a:prstGeom prst="rect">
            <a:avLst/>
          </a:prstGeom>
        </p:spPr>
      </p:pic>
      <p:pic>
        <p:nvPicPr>
          <p:cNvPr id="8" name="object 8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7365289" y="3356743"/>
            <a:ext cx="1894613" cy="2614995"/>
          </a:xfrm>
          <a:prstGeom prst="rect">
            <a:avLst/>
          </a:prstGeom>
        </p:spPr>
      </p:pic>
      <p:sp>
        <p:nvSpPr>
          <p:cNvPr id="9" name="object 9"/>
          <p:cNvSpPr txBox="1"/>
          <p:nvPr/>
        </p:nvSpPr>
        <p:spPr>
          <a:xfrm>
            <a:off x="7846469" y="6011920"/>
            <a:ext cx="1018597" cy="96567"/>
          </a:xfrm>
          <a:prstGeom prst="rect">
            <a:avLst/>
          </a:prstGeom>
        </p:spPr>
        <p:txBody>
          <a:bodyPr vert="horz" wrap="square" lIns="0" tIns="11813" rIns="0" bIns="0" rtlCol="0">
            <a:spAutoFit/>
          </a:bodyPr>
          <a:lstStyle/>
          <a:p>
            <a:pPr marL="10739">
              <a:spcBef>
                <a:spcPts val="93"/>
              </a:spcBef>
            </a:pP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图</a:t>
            </a:r>
            <a:r>
              <a:rPr sz="550" spc="4" dirty="0">
                <a:solidFill>
                  <a:srgbClr val="231F20"/>
                </a:solidFill>
                <a:latin typeface="方正兰亭纤黑_GBK"/>
                <a:cs typeface="方正兰亭纤黑_GBK"/>
              </a:rPr>
              <a:t>5-45  </a:t>
            </a: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 招贴海报</a:t>
            </a:r>
            <a:r>
              <a:rPr sz="550" spc="4" dirty="0">
                <a:solidFill>
                  <a:srgbClr val="231F20"/>
                </a:solidFill>
                <a:latin typeface="方正兰亭纤黑_GBK"/>
                <a:cs typeface="方正兰亭纤黑_GBK"/>
              </a:rPr>
              <a:t>-</a:t>
            </a: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凯瑞·皮蓬</a:t>
            </a:r>
            <a:endParaRPr sz="550">
              <a:latin typeface="方正兰亭纤黑_GBK"/>
              <a:cs typeface="方正兰亭纤黑_GBK"/>
            </a:endParaRPr>
          </a:p>
        </p:txBody>
      </p:sp>
      <p:pic>
        <p:nvPicPr>
          <p:cNvPr id="10" name="object 10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2791642" y="4251006"/>
            <a:ext cx="2449305" cy="1730036"/>
          </a:xfrm>
          <a:prstGeom prst="rect">
            <a:avLst/>
          </a:prstGeom>
        </p:spPr>
      </p:pic>
      <p:sp>
        <p:nvSpPr>
          <p:cNvPr id="11" name="object 11"/>
          <p:cNvSpPr txBox="1"/>
          <p:nvPr/>
        </p:nvSpPr>
        <p:spPr>
          <a:xfrm>
            <a:off x="3506915" y="6025857"/>
            <a:ext cx="1019134" cy="96567"/>
          </a:xfrm>
          <a:prstGeom prst="rect">
            <a:avLst/>
          </a:prstGeom>
        </p:spPr>
        <p:txBody>
          <a:bodyPr vert="horz" wrap="square" lIns="0" tIns="11813" rIns="0" bIns="0" rtlCol="0">
            <a:spAutoFit/>
          </a:bodyPr>
          <a:lstStyle/>
          <a:p>
            <a:pPr marL="10739">
              <a:spcBef>
                <a:spcPts val="93"/>
              </a:spcBef>
            </a:pP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图</a:t>
            </a:r>
            <a:r>
              <a:rPr sz="550" spc="4" dirty="0">
                <a:solidFill>
                  <a:srgbClr val="231F20"/>
                </a:solidFill>
                <a:latin typeface="方正兰亭纤黑_GBK"/>
                <a:cs typeface="方正兰亭纤黑_GBK"/>
              </a:rPr>
              <a:t>5-44  </a:t>
            </a: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 海报设计</a:t>
            </a:r>
            <a:r>
              <a:rPr sz="550" spc="4" dirty="0">
                <a:solidFill>
                  <a:srgbClr val="231F20"/>
                </a:solidFill>
                <a:latin typeface="方正兰亭纤黑_GBK"/>
                <a:cs typeface="方正兰亭纤黑_GBK"/>
              </a:rPr>
              <a:t>-</a:t>
            </a: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凯瑞·皮蓬</a:t>
            </a:r>
            <a:endParaRPr sz="550">
              <a:latin typeface="方正兰亭纤黑_GBK"/>
              <a:cs typeface="方正兰亭纤黑_GBK"/>
            </a:endParaRPr>
          </a:p>
        </p:txBody>
      </p:sp>
      <p:pic>
        <p:nvPicPr>
          <p:cNvPr id="13" name="object 13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2791642" y="2386475"/>
            <a:ext cx="2449305" cy="1643813"/>
          </a:xfrm>
          <a:prstGeom prst="rect">
            <a:avLst/>
          </a:prstGeom>
        </p:spPr>
      </p:pic>
      <p:sp>
        <p:nvSpPr>
          <p:cNvPr id="14" name="object 14"/>
          <p:cNvSpPr txBox="1"/>
          <p:nvPr/>
        </p:nvSpPr>
        <p:spPr>
          <a:xfrm>
            <a:off x="3600081" y="4056727"/>
            <a:ext cx="832812" cy="96567"/>
          </a:xfrm>
          <a:prstGeom prst="rect">
            <a:avLst/>
          </a:prstGeom>
        </p:spPr>
        <p:txBody>
          <a:bodyPr vert="horz" wrap="square" lIns="0" tIns="11813" rIns="0" bIns="0" rtlCol="0">
            <a:spAutoFit/>
          </a:bodyPr>
          <a:lstStyle/>
          <a:p>
            <a:pPr marL="10739">
              <a:spcBef>
                <a:spcPts val="93"/>
              </a:spcBef>
            </a:pP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图</a:t>
            </a:r>
            <a:r>
              <a:rPr sz="550" spc="4" dirty="0">
                <a:solidFill>
                  <a:srgbClr val="231F20"/>
                </a:solidFill>
                <a:latin typeface="方正兰亭纤黑_GBK"/>
                <a:cs typeface="方正兰亭纤黑_GBK"/>
              </a:rPr>
              <a:t>5-42   </a:t>
            </a: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凯瑞·皮蓬作品</a:t>
            </a:r>
            <a:endParaRPr sz="550">
              <a:latin typeface="方正兰亭纤黑_GBK"/>
              <a:cs typeface="方正兰亭纤黑_GBK"/>
            </a:endParaRPr>
          </a:p>
        </p:txBody>
      </p:sp>
      <p:pic>
        <p:nvPicPr>
          <p:cNvPr id="15" name="object 15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5455444" y="420687"/>
            <a:ext cx="1705225" cy="2429138"/>
          </a:xfrm>
          <a:prstGeom prst="rect">
            <a:avLst/>
          </a:prstGeom>
        </p:spPr>
      </p:pic>
      <p:sp>
        <p:nvSpPr>
          <p:cNvPr id="16" name="object 16"/>
          <p:cNvSpPr txBox="1"/>
          <p:nvPr/>
        </p:nvSpPr>
        <p:spPr>
          <a:xfrm>
            <a:off x="5656080" y="2924246"/>
            <a:ext cx="1302108" cy="96567"/>
          </a:xfrm>
          <a:prstGeom prst="rect">
            <a:avLst/>
          </a:prstGeom>
        </p:spPr>
        <p:txBody>
          <a:bodyPr vert="horz" wrap="square" lIns="0" tIns="11813" rIns="0" bIns="0" rtlCol="0">
            <a:spAutoFit/>
          </a:bodyPr>
          <a:lstStyle/>
          <a:p>
            <a:pPr marL="10739">
              <a:spcBef>
                <a:spcPts val="93"/>
              </a:spcBef>
            </a:pP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图</a:t>
            </a:r>
            <a:r>
              <a:rPr sz="550" spc="4" dirty="0">
                <a:solidFill>
                  <a:srgbClr val="231F20"/>
                </a:solidFill>
                <a:latin typeface="方正兰亭纤黑_GBK"/>
                <a:cs typeface="方正兰亭纤黑_GBK"/>
              </a:rPr>
              <a:t>5-40  </a:t>
            </a: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 歌剧海报设计</a:t>
            </a:r>
            <a:r>
              <a:rPr sz="550" spc="4" dirty="0">
                <a:solidFill>
                  <a:srgbClr val="231F20"/>
                </a:solidFill>
                <a:latin typeface="方正兰亭纤黑_GBK"/>
                <a:cs typeface="方正兰亭纤黑_GBK"/>
              </a:rPr>
              <a:t>-</a:t>
            </a: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霍尔格·马蒂斯</a:t>
            </a:r>
            <a:endParaRPr sz="550" dirty="0">
              <a:latin typeface="方正兰亭纤黑_GBK"/>
              <a:cs typeface="方正兰亭纤黑_GBK"/>
            </a:endParaRPr>
          </a:p>
        </p:txBody>
      </p:sp>
    </p:spTree>
  </p:cSld>
  <p:clrMapOvr>
    <a:masterClrMapping/>
  </p:clrMapOvr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1264444" y="3718334"/>
            <a:ext cx="8813414" cy="1834800"/>
          </a:xfrm>
          <a:prstGeom prst="rect">
            <a:avLst/>
          </a:prstGeom>
        </p:spPr>
        <p:txBody>
          <a:bodyPr vert="horz" wrap="square" lIns="0" tIns="48326" rIns="0" bIns="0" rtlCol="0">
            <a:spAutoFit/>
          </a:bodyPr>
          <a:lstStyle/>
          <a:p>
            <a:pPr marL="18257">
              <a:spcBef>
                <a:spcPts val="4"/>
              </a:spcBef>
            </a:pPr>
            <a:r>
              <a:rPr sz="1353" spc="241" dirty="0" err="1">
                <a:solidFill>
                  <a:srgbClr val="231F20"/>
                </a:solidFill>
                <a:latin typeface="方正兰亭中粗黑_GBK"/>
                <a:cs typeface="方正兰亭中粗黑_GBK"/>
              </a:rPr>
              <a:t>本章小结及作</a:t>
            </a:r>
            <a:r>
              <a:rPr sz="1353" dirty="0" err="1">
                <a:solidFill>
                  <a:srgbClr val="231F20"/>
                </a:solidFill>
                <a:latin typeface="方正兰亭中粗黑_GBK"/>
                <a:cs typeface="方正兰亭中粗黑_GBK"/>
              </a:rPr>
              <a:t>业</a:t>
            </a:r>
            <a:r>
              <a:rPr sz="1353" spc="-135" dirty="0">
                <a:solidFill>
                  <a:srgbClr val="231F20"/>
                </a:solidFill>
                <a:latin typeface="方正兰亭中粗黑_GBK"/>
                <a:cs typeface="方正兰亭中粗黑_GBK"/>
              </a:rPr>
              <a:t> </a:t>
            </a:r>
            <a:endParaRPr sz="1353" dirty="0">
              <a:latin typeface="方正兰亭中粗黑_GBK"/>
              <a:cs typeface="方正兰亭中粗黑_GBK"/>
            </a:endParaRPr>
          </a:p>
          <a:p>
            <a:pPr marL="18257" marR="4296" indent="200823">
              <a:lnSpc>
                <a:spcPct val="125000"/>
              </a:lnSpc>
              <a:spcBef>
                <a:spcPts val="867"/>
              </a:spcBef>
            </a:pPr>
            <a:r>
              <a:rPr sz="761" spc="4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图形设计虽然不是一个独立的设计门类，但是它的魅力深得设计师的喜爱，其中世界著名的三大平面设 </a:t>
            </a:r>
            <a:r>
              <a:rPr sz="761" dirty="0">
                <a:solidFill>
                  <a:srgbClr val="231F20"/>
                </a:solidFill>
                <a:latin typeface="方正兰亭纤黑_GBK"/>
                <a:cs typeface="方正兰亭纤黑_GBK"/>
              </a:rPr>
              <a:t>计师的作品简洁而又寓意深刻，给读者留下了不可磨灭的印象。</a:t>
            </a:r>
            <a:endParaRPr sz="761" dirty="0">
              <a:latin typeface="方正兰亭纤黑_GBK"/>
              <a:cs typeface="方正兰亭纤黑_GBK"/>
            </a:endParaRPr>
          </a:p>
          <a:p>
            <a:pPr>
              <a:spcBef>
                <a:spcPts val="38"/>
              </a:spcBef>
            </a:pPr>
            <a:endParaRPr sz="676" dirty="0">
              <a:latin typeface="方正兰亭纤黑_GBK"/>
              <a:cs typeface="方正兰亭纤黑_GBK"/>
            </a:endParaRPr>
          </a:p>
          <a:p>
            <a:pPr marL="146590" indent="-128869">
              <a:buAutoNum type="arabicPeriod"/>
              <a:tabLst>
                <a:tab pos="147127" algn="l"/>
              </a:tabLst>
            </a:pPr>
            <a:r>
              <a:rPr sz="846" dirty="0">
                <a:solidFill>
                  <a:srgbClr val="231F20"/>
                </a:solidFill>
                <a:latin typeface="方正兰亭黑_GBK"/>
                <a:cs typeface="方正兰亭黑_GBK"/>
              </a:rPr>
              <a:t>训练题</a:t>
            </a:r>
            <a:endParaRPr sz="846" dirty="0">
              <a:latin typeface="方正兰亭黑_GBK"/>
              <a:cs typeface="方正兰亭黑_GBK"/>
            </a:endParaRPr>
          </a:p>
          <a:p>
            <a:pPr marL="219078">
              <a:spcBef>
                <a:spcPts val="490"/>
              </a:spcBef>
            </a:pPr>
            <a:r>
              <a:rPr sz="761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分析三位平面设计大师的设计特点和常用的设计方法。</a:t>
            </a:r>
            <a:endParaRPr sz="761" dirty="0">
              <a:latin typeface="方正兰亭纤黑_GBK"/>
              <a:cs typeface="方正兰亭纤黑_GBK"/>
            </a:endParaRPr>
          </a:p>
          <a:p>
            <a:pPr marL="219078">
              <a:spcBef>
                <a:spcPts val="710"/>
              </a:spcBef>
            </a:pPr>
            <a:r>
              <a:rPr sz="761" dirty="0">
                <a:solidFill>
                  <a:srgbClr val="231F20"/>
                </a:solidFill>
                <a:latin typeface="方正兰亭纤黑_GBK"/>
                <a:cs typeface="方正兰亭纤黑_GBK"/>
              </a:rPr>
              <a:t>要求：从设计原理、色彩运用、构图等方面展开说明。</a:t>
            </a:r>
            <a:endParaRPr sz="761" dirty="0">
              <a:latin typeface="方正兰亭纤黑_GBK"/>
              <a:cs typeface="方正兰亭纤黑_GBK"/>
            </a:endParaRPr>
          </a:p>
          <a:p>
            <a:pPr>
              <a:spcBef>
                <a:spcPts val="38"/>
              </a:spcBef>
            </a:pPr>
            <a:endParaRPr sz="676" dirty="0">
              <a:latin typeface="方正兰亭纤黑_GBK"/>
              <a:cs typeface="方正兰亭纤黑_GBK"/>
            </a:endParaRPr>
          </a:p>
          <a:p>
            <a:pPr marL="145516" indent="-127797">
              <a:buAutoNum type="arabicPeriod" startAt="2"/>
              <a:tabLst>
                <a:tab pos="146053" algn="l"/>
              </a:tabLst>
            </a:pPr>
            <a:r>
              <a:rPr sz="846" dirty="0">
                <a:solidFill>
                  <a:srgbClr val="231F20"/>
                </a:solidFill>
                <a:latin typeface="方正兰亭黑_GBK"/>
                <a:cs typeface="方正兰亭黑_GBK"/>
              </a:rPr>
              <a:t>课后作业题</a:t>
            </a:r>
            <a:endParaRPr sz="846" dirty="0">
              <a:latin typeface="方正兰亭黑_GBK"/>
              <a:cs typeface="方正兰亭黑_GBK"/>
            </a:endParaRPr>
          </a:p>
          <a:p>
            <a:pPr marL="219078">
              <a:spcBef>
                <a:spcPts val="490"/>
              </a:spcBef>
            </a:pPr>
            <a:r>
              <a:rPr sz="761" dirty="0">
                <a:solidFill>
                  <a:srgbClr val="231F20"/>
                </a:solidFill>
                <a:latin typeface="方正兰亭纤黑_GBK"/>
                <a:cs typeface="方正兰亭纤黑_GBK"/>
              </a:rPr>
              <a:t>模仿你喜欢的一位大师的作品风格，设计5幅自己的作品。</a:t>
            </a:r>
            <a:endParaRPr sz="761" dirty="0">
              <a:latin typeface="方正兰亭纤黑_GBK"/>
              <a:cs typeface="方正兰亭纤黑_GBK"/>
            </a:endParaRPr>
          </a:p>
          <a:p>
            <a:pPr marL="219078">
              <a:spcBef>
                <a:spcPts val="706"/>
              </a:spcBef>
            </a:pPr>
            <a:r>
              <a:rPr sz="761" dirty="0">
                <a:solidFill>
                  <a:srgbClr val="231F20"/>
                </a:solidFill>
                <a:latin typeface="方正兰亭纤黑_GBK"/>
                <a:cs typeface="方正兰亭纤黑_GBK"/>
              </a:rPr>
              <a:t>要求：每幅作品尺寸A4大小，表现形式不限。</a:t>
            </a:r>
            <a:endParaRPr sz="761" dirty="0">
              <a:latin typeface="方正兰亭纤黑_GBK"/>
              <a:cs typeface="方正兰亭纤黑_GBK"/>
            </a:endParaRPr>
          </a:p>
          <a:p>
            <a:pPr>
              <a:spcBef>
                <a:spcPts val="21"/>
              </a:spcBef>
            </a:pPr>
            <a:endParaRPr sz="465" dirty="0">
              <a:latin typeface="方正兰亭纤黑_GBK"/>
              <a:cs typeface="方正兰亭纤黑_GBK"/>
            </a:endParaRPr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264444" y="1189612"/>
            <a:ext cx="1557106" cy="2037839"/>
          </a:xfrm>
          <a:prstGeom prst="rect">
            <a:avLst/>
          </a:prstGeom>
        </p:spPr>
      </p:pic>
      <p:pic>
        <p:nvPicPr>
          <p:cNvPr id="5" name="object 5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2885439" y="1196150"/>
            <a:ext cx="1458198" cy="2022332"/>
          </a:xfrm>
          <a:prstGeom prst="rect">
            <a:avLst/>
          </a:prstGeom>
        </p:spPr>
      </p:pic>
      <p:sp>
        <p:nvSpPr>
          <p:cNvPr id="6" name="object 6"/>
          <p:cNvSpPr txBox="1"/>
          <p:nvPr/>
        </p:nvSpPr>
        <p:spPr>
          <a:xfrm>
            <a:off x="3092448" y="3257636"/>
            <a:ext cx="947720" cy="96567"/>
          </a:xfrm>
          <a:prstGeom prst="rect">
            <a:avLst/>
          </a:prstGeom>
        </p:spPr>
        <p:txBody>
          <a:bodyPr vert="horz" wrap="square" lIns="0" tIns="11813" rIns="0" bIns="0" rtlCol="0">
            <a:spAutoFit/>
          </a:bodyPr>
          <a:lstStyle/>
          <a:p>
            <a:pPr marL="10739">
              <a:spcBef>
                <a:spcPts val="93"/>
              </a:spcBef>
            </a:pP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图</a:t>
            </a:r>
            <a:r>
              <a:rPr sz="550" spc="4" dirty="0">
                <a:solidFill>
                  <a:srgbClr val="231F20"/>
                </a:solidFill>
                <a:latin typeface="方正兰亭纤黑_GBK"/>
                <a:cs typeface="方正兰亭纤黑_GBK"/>
              </a:rPr>
              <a:t>5-47  </a:t>
            </a: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 电影节海报</a:t>
            </a:r>
            <a:r>
              <a:rPr sz="550" spc="4" dirty="0">
                <a:solidFill>
                  <a:srgbClr val="231F20"/>
                </a:solidFill>
                <a:latin typeface="方正兰亭纤黑_GBK"/>
                <a:cs typeface="方正兰亭纤黑_GBK"/>
              </a:rPr>
              <a:t>-</a:t>
            </a: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雷又西</a:t>
            </a:r>
            <a:endParaRPr sz="550">
              <a:latin typeface="方正兰亭纤黑_GBK"/>
              <a:cs typeface="方正兰亭纤黑_GBK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1569077" y="3257636"/>
            <a:ext cx="948257" cy="96567"/>
          </a:xfrm>
          <a:prstGeom prst="rect">
            <a:avLst/>
          </a:prstGeom>
        </p:spPr>
        <p:txBody>
          <a:bodyPr vert="horz" wrap="square" lIns="0" tIns="11813" rIns="0" bIns="0" rtlCol="0">
            <a:spAutoFit/>
          </a:bodyPr>
          <a:lstStyle/>
          <a:p>
            <a:pPr marL="10739">
              <a:spcBef>
                <a:spcPts val="93"/>
              </a:spcBef>
            </a:pP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图</a:t>
            </a:r>
            <a:r>
              <a:rPr sz="550" spc="4" dirty="0">
                <a:solidFill>
                  <a:srgbClr val="231F20"/>
                </a:solidFill>
                <a:latin typeface="方正兰亭纤黑_GBK"/>
                <a:cs typeface="方正兰亭纤黑_GBK"/>
              </a:rPr>
              <a:t>5-46  </a:t>
            </a: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 甜蜜的一年</a:t>
            </a:r>
            <a:r>
              <a:rPr sz="550" spc="4" dirty="0">
                <a:solidFill>
                  <a:srgbClr val="231F20"/>
                </a:solidFill>
                <a:latin typeface="方正兰亭纤黑_GBK"/>
                <a:cs typeface="方正兰亭纤黑_GBK"/>
              </a:rPr>
              <a:t>-</a:t>
            </a: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雷又西</a:t>
            </a:r>
            <a:endParaRPr sz="550">
              <a:latin typeface="方正兰亭纤黑_GBK"/>
              <a:cs typeface="方正兰亭纤黑_GBK"/>
            </a:endParaRPr>
          </a:p>
        </p:txBody>
      </p:sp>
      <p:pic>
        <p:nvPicPr>
          <p:cNvPr id="9" name="object 9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6027697" y="1106489"/>
            <a:ext cx="2449550" cy="1998628"/>
          </a:xfrm>
          <a:prstGeom prst="rect">
            <a:avLst/>
          </a:prstGeom>
        </p:spPr>
      </p:pic>
      <p:pic>
        <p:nvPicPr>
          <p:cNvPr id="10" name="object 10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8872229" y="1106487"/>
            <a:ext cx="1403634" cy="1979982"/>
          </a:xfrm>
          <a:prstGeom prst="rect">
            <a:avLst/>
          </a:prstGeom>
        </p:spPr>
      </p:pic>
      <p:pic>
        <p:nvPicPr>
          <p:cNvPr id="11" name="object 11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4439058" y="1194842"/>
            <a:ext cx="1422017" cy="2031459"/>
          </a:xfrm>
          <a:prstGeom prst="rect">
            <a:avLst/>
          </a:prstGeom>
        </p:spPr>
      </p:pic>
      <p:sp>
        <p:nvSpPr>
          <p:cNvPr id="12" name="object 12"/>
          <p:cNvSpPr txBox="1"/>
          <p:nvPr/>
        </p:nvSpPr>
        <p:spPr>
          <a:xfrm>
            <a:off x="4782177" y="3257636"/>
            <a:ext cx="736161" cy="96567"/>
          </a:xfrm>
          <a:prstGeom prst="rect">
            <a:avLst/>
          </a:prstGeom>
        </p:spPr>
        <p:txBody>
          <a:bodyPr vert="horz" wrap="square" lIns="0" tIns="11813" rIns="0" bIns="0" rtlCol="0">
            <a:spAutoFit/>
          </a:bodyPr>
          <a:lstStyle/>
          <a:p>
            <a:pPr marL="10739">
              <a:spcBef>
                <a:spcPts val="93"/>
              </a:spcBef>
            </a:pP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图</a:t>
            </a:r>
            <a:r>
              <a:rPr sz="550" spc="4" dirty="0">
                <a:solidFill>
                  <a:srgbClr val="231F20"/>
                </a:solidFill>
                <a:latin typeface="方正兰亭纤黑_GBK"/>
                <a:cs typeface="方正兰亭纤黑_GBK"/>
              </a:rPr>
              <a:t>5-48  </a:t>
            </a: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 抗疫</a:t>
            </a:r>
            <a:r>
              <a:rPr sz="550" spc="4" dirty="0">
                <a:solidFill>
                  <a:srgbClr val="231F20"/>
                </a:solidFill>
                <a:latin typeface="方正兰亭纤黑_GBK"/>
                <a:cs typeface="方正兰亭纤黑_GBK"/>
              </a:rPr>
              <a:t>-</a:t>
            </a: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雷又西</a:t>
            </a:r>
            <a:endParaRPr sz="550">
              <a:latin typeface="方正兰亭纤黑_GBK"/>
              <a:cs typeface="方正兰亭纤黑_GBK"/>
            </a:endParaRPr>
          </a:p>
        </p:txBody>
      </p:sp>
      <p:sp>
        <p:nvSpPr>
          <p:cNvPr id="13" name="object 3">
            <a:extLst>
              <a:ext uri="{FF2B5EF4-FFF2-40B4-BE49-F238E27FC236}">
                <a16:creationId xmlns:a16="http://schemas.microsoft.com/office/drawing/2014/main" id="{A9832184-6561-2D70-4EA7-8CC3A7C1B827}"/>
              </a:ext>
            </a:extLst>
          </p:cNvPr>
          <p:cNvSpPr txBox="1"/>
          <p:nvPr/>
        </p:nvSpPr>
        <p:spPr>
          <a:xfrm>
            <a:off x="5722897" y="3218482"/>
            <a:ext cx="5011916" cy="276424"/>
          </a:xfrm>
          <a:prstGeom prst="rect">
            <a:avLst/>
          </a:prstGeom>
        </p:spPr>
        <p:txBody>
          <a:bodyPr vert="horz" wrap="square" lIns="0" tIns="48326" rIns="0" bIns="0" rtlCol="0">
            <a:spAutoFit/>
          </a:bodyPr>
          <a:lstStyle/>
          <a:p>
            <a:pPr marL="1064254">
              <a:spcBef>
                <a:spcPts val="381"/>
              </a:spcBef>
              <a:tabLst>
                <a:tab pos="3308208" algn="l"/>
              </a:tabLst>
            </a:pP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图</a:t>
            </a:r>
            <a:r>
              <a:rPr sz="550" spc="4" dirty="0">
                <a:solidFill>
                  <a:srgbClr val="231F20"/>
                </a:solidFill>
                <a:latin typeface="方正兰亭纤黑_GBK"/>
                <a:cs typeface="方正兰亭纤黑_GBK"/>
              </a:rPr>
              <a:t>5-49  </a:t>
            </a:r>
            <a:r>
              <a:rPr sz="550" spc="89" dirty="0">
                <a:solidFill>
                  <a:srgbClr val="231F20"/>
                </a:solidFill>
                <a:latin typeface="方正兰亭纤黑_GBK"/>
                <a:cs typeface="方正兰亭纤黑_GBK"/>
              </a:rPr>
              <a:t> </a:t>
            </a: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国际海报展</a:t>
            </a:r>
            <a:r>
              <a:rPr sz="550" spc="4" dirty="0">
                <a:solidFill>
                  <a:srgbClr val="231F20"/>
                </a:solidFill>
                <a:latin typeface="方正兰亭纤黑_GBK"/>
                <a:cs typeface="方正兰亭纤黑_GBK"/>
              </a:rPr>
              <a:t>-</a:t>
            </a: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雷又西	图</a:t>
            </a:r>
            <a:r>
              <a:rPr sz="550" spc="4" dirty="0">
                <a:solidFill>
                  <a:srgbClr val="231F20"/>
                </a:solidFill>
                <a:latin typeface="方正兰亭纤黑_GBK"/>
                <a:cs typeface="方正兰亭纤黑_GBK"/>
              </a:rPr>
              <a:t>5-50  </a:t>
            </a: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 联合国维和海报</a:t>
            </a:r>
            <a:r>
              <a:rPr sz="550" spc="4" dirty="0">
                <a:solidFill>
                  <a:srgbClr val="231F20"/>
                </a:solidFill>
                <a:latin typeface="方正兰亭纤黑_GBK"/>
                <a:cs typeface="方正兰亭纤黑_GBK"/>
              </a:rPr>
              <a:t>-</a:t>
            </a: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雷又西</a:t>
            </a:r>
            <a:endParaRPr sz="550" dirty="0">
              <a:latin typeface="方正兰亭纤黑_GBK"/>
              <a:cs typeface="方正兰亭纤黑_GBK"/>
            </a:endParaRPr>
          </a:p>
          <a:p>
            <a:pPr>
              <a:spcBef>
                <a:spcPts val="55"/>
              </a:spcBef>
            </a:pPr>
            <a:endParaRPr sz="381" dirty="0">
              <a:latin typeface="方正兰亭纤黑_GBK"/>
              <a:cs typeface="方正兰亭纤黑_GBK"/>
            </a:endParaRPr>
          </a:p>
          <a:p>
            <a:pPr>
              <a:spcBef>
                <a:spcPts val="21"/>
              </a:spcBef>
            </a:pPr>
            <a:endParaRPr sz="465" dirty="0">
              <a:latin typeface="方正兰亭纤黑_GBK"/>
              <a:cs typeface="方正兰亭纤黑_GBK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4"/>
          <p:cNvSpPr txBox="1"/>
          <p:nvPr/>
        </p:nvSpPr>
        <p:spPr>
          <a:xfrm>
            <a:off x="3595426" y="660244"/>
            <a:ext cx="2921554" cy="628962"/>
          </a:xfrm>
          <a:prstGeom prst="rect">
            <a:avLst/>
          </a:prstGeom>
        </p:spPr>
        <p:txBody>
          <a:bodyPr vert="horz" wrap="square" lIns="0" tIns="10739" rIns="0" bIns="0" rtlCol="0">
            <a:spAutoFit/>
          </a:bodyPr>
          <a:lstStyle/>
          <a:p>
            <a:pPr marL="10739">
              <a:spcBef>
                <a:spcPts val="85"/>
              </a:spcBef>
              <a:tabLst>
                <a:tab pos="454805" algn="l"/>
              </a:tabLst>
            </a:pPr>
            <a:r>
              <a:rPr sz="1015" dirty="0">
                <a:solidFill>
                  <a:srgbClr val="000515"/>
                </a:solidFill>
                <a:latin typeface="方正兰亭准黑_GBK"/>
                <a:cs typeface="方正兰亭准黑_GBK"/>
              </a:rPr>
              <a:t>1.3.2	创意思维</a:t>
            </a:r>
            <a:endParaRPr sz="1015" dirty="0">
              <a:latin typeface="方正兰亭准黑_GBK"/>
              <a:cs typeface="方正兰亭准黑_GBK"/>
            </a:endParaRPr>
          </a:p>
          <a:p>
            <a:pPr>
              <a:spcBef>
                <a:spcPts val="25"/>
              </a:spcBef>
            </a:pPr>
            <a:endParaRPr sz="634" dirty="0">
              <a:latin typeface="方正兰亭准黑_GBK"/>
              <a:cs typeface="方正兰亭准黑_GBK"/>
            </a:endParaRPr>
          </a:p>
          <a:p>
            <a:pPr marL="139073" indent="-128869">
              <a:buAutoNum type="arabicPeriod"/>
              <a:tabLst>
                <a:tab pos="139610" algn="l"/>
              </a:tabLst>
            </a:pPr>
            <a:r>
              <a:rPr sz="846" dirty="0">
                <a:solidFill>
                  <a:srgbClr val="231F20"/>
                </a:solidFill>
                <a:latin typeface="方正兰亭黑_GBK"/>
                <a:cs typeface="方正兰亭黑_GBK"/>
              </a:rPr>
              <a:t>创意思维的过程</a:t>
            </a:r>
            <a:endParaRPr sz="846" dirty="0">
              <a:latin typeface="方正兰亭黑_GBK"/>
              <a:cs typeface="方正兰亭黑_GBK"/>
            </a:endParaRPr>
          </a:p>
          <a:p>
            <a:pPr>
              <a:spcBef>
                <a:spcPts val="42"/>
              </a:spcBef>
            </a:pPr>
            <a:endParaRPr sz="676" dirty="0">
              <a:latin typeface="方正兰亭纤黑_GBK"/>
              <a:cs typeface="方正兰亭纤黑_GBK"/>
            </a:endParaRPr>
          </a:p>
          <a:p>
            <a:pPr marL="137462" indent="-127259">
              <a:buAutoNum type="arabicPeriod" startAt="2"/>
              <a:tabLst>
                <a:tab pos="137999" algn="l"/>
              </a:tabLst>
            </a:pPr>
            <a:r>
              <a:rPr sz="846" dirty="0" err="1">
                <a:solidFill>
                  <a:srgbClr val="231F20"/>
                </a:solidFill>
                <a:latin typeface="方正兰亭黑_GBK"/>
                <a:cs typeface="方正兰亭黑_GBK"/>
              </a:rPr>
              <a:t>创意思维的方式</a:t>
            </a:r>
            <a:endParaRPr sz="846" dirty="0">
              <a:latin typeface="方正兰亭黑_GBK"/>
              <a:cs typeface="方正兰亭黑_GBK"/>
            </a:endParaRPr>
          </a:p>
        </p:txBody>
      </p:sp>
      <p:grpSp>
        <p:nvGrpSpPr>
          <p:cNvPr id="6" name="object 6"/>
          <p:cNvGrpSpPr/>
          <p:nvPr/>
        </p:nvGrpSpPr>
        <p:grpSpPr>
          <a:xfrm>
            <a:off x="6633872" y="347302"/>
            <a:ext cx="1527977" cy="2053572"/>
            <a:chOff x="4292460" y="1101597"/>
            <a:chExt cx="1809114" cy="2431415"/>
          </a:xfrm>
        </p:grpSpPr>
        <p:sp>
          <p:nvSpPr>
            <p:cNvPr id="7" name="object 7"/>
            <p:cNvSpPr/>
            <p:nvPr/>
          </p:nvSpPr>
          <p:spPr>
            <a:xfrm>
              <a:off x="4292460" y="1101597"/>
              <a:ext cx="1809114" cy="2431415"/>
            </a:xfrm>
            <a:custGeom>
              <a:avLst/>
              <a:gdLst/>
              <a:ahLst/>
              <a:cxnLst/>
              <a:rect l="l" t="t" r="r" b="b"/>
              <a:pathLst>
                <a:path w="1809114" h="2431415">
                  <a:moveTo>
                    <a:pt x="1809000" y="0"/>
                  </a:moveTo>
                  <a:lnTo>
                    <a:pt x="0" y="0"/>
                  </a:lnTo>
                  <a:lnTo>
                    <a:pt x="0" y="2431046"/>
                  </a:lnTo>
                  <a:lnTo>
                    <a:pt x="1809000" y="2431046"/>
                  </a:lnTo>
                  <a:lnTo>
                    <a:pt x="1809000" y="0"/>
                  </a:lnTo>
                  <a:close/>
                </a:path>
              </a:pathLst>
            </a:custGeom>
            <a:solidFill>
              <a:srgbClr val="231F20"/>
            </a:solidFill>
          </p:spPr>
          <p:txBody>
            <a:bodyPr wrap="square" lIns="0" tIns="0" rIns="0" bIns="0" rtlCol="0"/>
            <a:lstStyle/>
            <a:p>
              <a:endParaRPr sz="1522"/>
            </a:p>
          </p:txBody>
        </p:sp>
        <p:pic>
          <p:nvPicPr>
            <p:cNvPr id="8" name="object 8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4368626" y="1204538"/>
              <a:ext cx="1702227" cy="2328106"/>
            </a:xfrm>
            <a:prstGeom prst="rect">
              <a:avLst/>
            </a:prstGeom>
          </p:spPr>
        </p:pic>
      </p:grpSp>
      <p:sp>
        <p:nvSpPr>
          <p:cNvPr id="9" name="object 9"/>
          <p:cNvSpPr txBox="1"/>
          <p:nvPr/>
        </p:nvSpPr>
        <p:spPr>
          <a:xfrm>
            <a:off x="4296550" y="6191520"/>
            <a:ext cx="1399833" cy="96567"/>
          </a:xfrm>
          <a:prstGeom prst="rect">
            <a:avLst/>
          </a:prstGeom>
        </p:spPr>
        <p:txBody>
          <a:bodyPr vert="horz" wrap="square" lIns="0" tIns="11813" rIns="0" bIns="0" rtlCol="0">
            <a:spAutoFit/>
          </a:bodyPr>
          <a:lstStyle/>
          <a:p>
            <a:pPr marL="10739">
              <a:spcBef>
                <a:spcPts val="93"/>
              </a:spcBef>
            </a:pP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图</a:t>
            </a:r>
            <a:r>
              <a:rPr sz="550" spc="4" dirty="0">
                <a:solidFill>
                  <a:srgbClr val="231F20"/>
                </a:solidFill>
                <a:latin typeface="方正兰亭纤黑_GBK"/>
                <a:cs typeface="方正兰亭纤黑_GBK"/>
              </a:rPr>
              <a:t>1-39   </a:t>
            </a: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火炬传递与地标建筑的创意性结合</a:t>
            </a:r>
            <a:endParaRPr sz="550">
              <a:latin typeface="方正兰亭纤黑_GBK"/>
              <a:cs typeface="方正兰亭纤黑_GBK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6838784" y="4736779"/>
            <a:ext cx="1116860" cy="96567"/>
          </a:xfrm>
          <a:prstGeom prst="rect">
            <a:avLst/>
          </a:prstGeom>
        </p:spPr>
        <p:txBody>
          <a:bodyPr vert="horz" wrap="square" lIns="0" tIns="11813" rIns="0" bIns="0" rtlCol="0">
            <a:spAutoFit/>
          </a:bodyPr>
          <a:lstStyle/>
          <a:p>
            <a:pPr marL="10739">
              <a:spcBef>
                <a:spcPts val="93"/>
              </a:spcBef>
            </a:pP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图</a:t>
            </a:r>
            <a:r>
              <a:rPr sz="550" spc="4" dirty="0">
                <a:solidFill>
                  <a:srgbClr val="231F20"/>
                </a:solidFill>
                <a:latin typeface="方正兰亭纤黑_GBK"/>
                <a:cs typeface="方正兰亭纤黑_GBK"/>
              </a:rPr>
              <a:t>1-40   </a:t>
            </a: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手形与字母的创意性结合</a:t>
            </a:r>
            <a:endParaRPr sz="550">
              <a:latin typeface="方正兰亭纤黑_GBK"/>
              <a:cs typeface="方正兰亭纤黑_GBK"/>
            </a:endParaRPr>
          </a:p>
        </p:txBody>
      </p:sp>
      <p:pic>
        <p:nvPicPr>
          <p:cNvPr id="11" name="object 11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6632171" y="2629616"/>
            <a:ext cx="1529678" cy="2070013"/>
          </a:xfrm>
          <a:prstGeom prst="rect">
            <a:avLst/>
          </a:prstGeom>
        </p:spPr>
      </p:pic>
      <p:sp>
        <p:nvSpPr>
          <p:cNvPr id="12" name="object 12"/>
          <p:cNvSpPr txBox="1"/>
          <p:nvPr/>
        </p:nvSpPr>
        <p:spPr>
          <a:xfrm>
            <a:off x="6803331" y="6191520"/>
            <a:ext cx="1187737" cy="96567"/>
          </a:xfrm>
          <a:prstGeom prst="rect">
            <a:avLst/>
          </a:prstGeom>
        </p:spPr>
        <p:txBody>
          <a:bodyPr vert="horz" wrap="square" lIns="0" tIns="11813" rIns="0" bIns="0" rtlCol="0">
            <a:spAutoFit/>
          </a:bodyPr>
          <a:lstStyle/>
          <a:p>
            <a:pPr marL="10739">
              <a:spcBef>
                <a:spcPts val="93"/>
              </a:spcBef>
            </a:pP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图</a:t>
            </a:r>
            <a:r>
              <a:rPr sz="550" spc="4" dirty="0">
                <a:solidFill>
                  <a:srgbClr val="231F20"/>
                </a:solidFill>
                <a:latin typeface="方正兰亭纤黑_GBK"/>
                <a:cs typeface="方正兰亭纤黑_GBK"/>
              </a:rPr>
              <a:t>1-41   </a:t>
            </a: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棒球的便签纸的创意性结合</a:t>
            </a:r>
            <a:endParaRPr sz="550">
              <a:latin typeface="方正兰亭纤黑_GBK"/>
              <a:cs typeface="方正兰亭纤黑_GBK"/>
            </a:endParaRPr>
          </a:p>
        </p:txBody>
      </p:sp>
      <p:pic>
        <p:nvPicPr>
          <p:cNvPr id="13" name="object 13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6632171" y="4928371"/>
            <a:ext cx="1529678" cy="1193751"/>
          </a:xfrm>
          <a:prstGeom prst="rect">
            <a:avLst/>
          </a:prstGeom>
        </p:spPr>
      </p:pic>
      <p:sp>
        <p:nvSpPr>
          <p:cNvPr id="14" name="object 14"/>
          <p:cNvSpPr txBox="1"/>
          <p:nvPr/>
        </p:nvSpPr>
        <p:spPr>
          <a:xfrm>
            <a:off x="7015774" y="2475655"/>
            <a:ext cx="762471" cy="96567"/>
          </a:xfrm>
          <a:prstGeom prst="rect">
            <a:avLst/>
          </a:prstGeom>
        </p:spPr>
        <p:txBody>
          <a:bodyPr vert="horz" wrap="square" lIns="0" tIns="11813" rIns="0" bIns="0" rtlCol="0">
            <a:spAutoFit/>
          </a:bodyPr>
          <a:lstStyle/>
          <a:p>
            <a:pPr marL="10739">
              <a:spcBef>
                <a:spcPts val="93"/>
              </a:spcBef>
            </a:pP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图</a:t>
            </a:r>
            <a:r>
              <a:rPr sz="550" spc="4" dirty="0">
                <a:solidFill>
                  <a:srgbClr val="231F20"/>
                </a:solidFill>
                <a:latin typeface="方正兰亭纤黑_GBK"/>
                <a:cs typeface="方正兰亭纤黑_GBK"/>
              </a:rPr>
              <a:t>1-38   </a:t>
            </a: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纤维制作海报</a:t>
            </a:r>
            <a:endParaRPr sz="550" dirty="0">
              <a:latin typeface="方正兰亭纤黑_GBK"/>
              <a:cs typeface="方正兰亭纤黑_GBK"/>
            </a:endParaRPr>
          </a:p>
        </p:txBody>
      </p:sp>
      <p:pic>
        <p:nvPicPr>
          <p:cNvPr id="15" name="object 15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3550444" y="2235878"/>
            <a:ext cx="2891936" cy="389530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ject 5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889110" y="1182687"/>
            <a:ext cx="1529669" cy="2151264"/>
          </a:xfrm>
          <a:prstGeom prst="rect">
            <a:avLst/>
          </a:prstGeom>
        </p:spPr>
      </p:pic>
      <p:pic>
        <p:nvPicPr>
          <p:cNvPr id="6" name="object 6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6510908" y="1182687"/>
            <a:ext cx="1529669" cy="2151264"/>
          </a:xfrm>
          <a:prstGeom prst="rect">
            <a:avLst/>
          </a:prstGeom>
        </p:spPr>
      </p:pic>
      <p:pic>
        <p:nvPicPr>
          <p:cNvPr id="7" name="object 7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8192977" y="1182700"/>
            <a:ext cx="1529669" cy="2151253"/>
          </a:xfrm>
          <a:prstGeom prst="rect">
            <a:avLst/>
          </a:prstGeom>
        </p:spPr>
      </p:pic>
      <p:pic>
        <p:nvPicPr>
          <p:cNvPr id="8" name="object 8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1715977" y="1182689"/>
            <a:ext cx="2891925" cy="4048787"/>
          </a:xfrm>
          <a:prstGeom prst="rect">
            <a:avLst/>
          </a:prstGeom>
        </p:spPr>
      </p:pic>
      <p:sp>
        <p:nvSpPr>
          <p:cNvPr id="9" name="object 9"/>
          <p:cNvSpPr txBox="1"/>
          <p:nvPr/>
        </p:nvSpPr>
        <p:spPr>
          <a:xfrm>
            <a:off x="6510906" y="3398125"/>
            <a:ext cx="1470710" cy="96567"/>
          </a:xfrm>
          <a:prstGeom prst="rect">
            <a:avLst/>
          </a:prstGeom>
        </p:spPr>
        <p:txBody>
          <a:bodyPr vert="horz" wrap="square" lIns="0" tIns="11813" rIns="0" bIns="0" rtlCol="0">
            <a:spAutoFit/>
          </a:bodyPr>
          <a:lstStyle/>
          <a:p>
            <a:pPr marL="10739">
              <a:spcBef>
                <a:spcPts val="93"/>
              </a:spcBef>
            </a:pP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图</a:t>
            </a:r>
            <a:r>
              <a:rPr sz="550" spc="4" dirty="0">
                <a:solidFill>
                  <a:srgbClr val="231F20"/>
                </a:solidFill>
                <a:latin typeface="方正兰亭纤黑_GBK"/>
                <a:cs typeface="方正兰亭纤黑_GBK"/>
              </a:rPr>
              <a:t>1-43   </a:t>
            </a: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青花瓷碗与中国古代元素的创意结合</a:t>
            </a:r>
            <a:endParaRPr sz="550" dirty="0">
              <a:latin typeface="方正兰亭纤黑_GBK"/>
              <a:cs typeface="方正兰亭纤黑_GBK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1705202" y="5291860"/>
            <a:ext cx="2915648" cy="181205"/>
          </a:xfrm>
          <a:prstGeom prst="rect">
            <a:avLst/>
          </a:prstGeom>
        </p:spPr>
        <p:txBody>
          <a:bodyPr vert="horz" wrap="square" lIns="0" tIns="11813" rIns="0" bIns="0" rtlCol="0">
            <a:spAutoFit/>
          </a:bodyPr>
          <a:lstStyle/>
          <a:p>
            <a:pPr marL="1168424">
              <a:spcBef>
                <a:spcPts val="93"/>
              </a:spcBef>
            </a:pP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图</a:t>
            </a:r>
            <a:r>
              <a:rPr sz="550" spc="4" dirty="0">
                <a:solidFill>
                  <a:srgbClr val="231F20"/>
                </a:solidFill>
                <a:latin typeface="方正兰亭纤黑_GBK"/>
                <a:cs typeface="方正兰亭纤黑_GBK"/>
              </a:rPr>
              <a:t>1-42   </a:t>
            </a: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青花瓷与何仙姑</a:t>
            </a:r>
            <a:endParaRPr sz="550" dirty="0">
              <a:latin typeface="方正兰亭纤黑_GBK"/>
              <a:cs typeface="方正兰亭纤黑_GBK"/>
            </a:endParaRPr>
          </a:p>
          <a:p>
            <a:pPr>
              <a:spcBef>
                <a:spcPts val="21"/>
              </a:spcBef>
            </a:pPr>
            <a:endParaRPr sz="550" dirty="0">
              <a:latin typeface="方正兰亭纤黑_GBK"/>
              <a:cs typeface="方正兰亭纤黑_GBK"/>
            </a:endParaRPr>
          </a:p>
        </p:txBody>
      </p:sp>
      <p:sp>
        <p:nvSpPr>
          <p:cNvPr id="12" name="object 5">
            <a:extLst>
              <a:ext uri="{FF2B5EF4-FFF2-40B4-BE49-F238E27FC236}">
                <a16:creationId xmlns:a16="http://schemas.microsoft.com/office/drawing/2014/main" id="{98673F97-668C-B6CD-20E0-3B002EA773BF}"/>
              </a:ext>
            </a:extLst>
          </p:cNvPr>
          <p:cNvSpPr txBox="1"/>
          <p:nvPr/>
        </p:nvSpPr>
        <p:spPr>
          <a:xfrm>
            <a:off x="5134210" y="5272961"/>
            <a:ext cx="4358974" cy="200570"/>
          </a:xfrm>
          <a:prstGeom prst="rect">
            <a:avLst/>
          </a:prstGeom>
        </p:spPr>
        <p:txBody>
          <a:bodyPr vert="horz" wrap="square" lIns="0" tIns="11813" rIns="0" bIns="0" rtlCol="0">
            <a:spAutoFit/>
          </a:bodyPr>
          <a:lstStyle/>
          <a:p>
            <a:pPr marL="503668">
              <a:spcBef>
                <a:spcPts val="93"/>
              </a:spcBef>
              <a:tabLst>
                <a:tab pos="2085014" algn="l"/>
                <a:tab pos="3444059" algn="l"/>
              </a:tabLst>
            </a:pP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图</a:t>
            </a:r>
            <a:r>
              <a:rPr sz="550" spc="4" dirty="0">
                <a:solidFill>
                  <a:srgbClr val="231F20"/>
                </a:solidFill>
                <a:latin typeface="方正兰亭纤黑_GBK"/>
                <a:cs typeface="方正兰亭纤黑_GBK"/>
              </a:rPr>
              <a:t>1-44  </a:t>
            </a:r>
            <a:r>
              <a:rPr sz="550" spc="89" dirty="0">
                <a:solidFill>
                  <a:srgbClr val="231F20"/>
                </a:solidFill>
                <a:latin typeface="方正兰亭纤黑_GBK"/>
                <a:cs typeface="方正兰亭纤黑_GBK"/>
              </a:rPr>
              <a:t> </a:t>
            </a: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时尚音乐宣传	图</a:t>
            </a:r>
            <a:r>
              <a:rPr sz="550" spc="4" dirty="0">
                <a:solidFill>
                  <a:srgbClr val="231F20"/>
                </a:solidFill>
                <a:latin typeface="方正兰亭纤黑_GBK"/>
                <a:cs typeface="方正兰亭纤黑_GBK"/>
              </a:rPr>
              <a:t>1-45  </a:t>
            </a:r>
            <a:r>
              <a:rPr sz="550" spc="93" dirty="0">
                <a:solidFill>
                  <a:srgbClr val="231F20"/>
                </a:solidFill>
                <a:latin typeface="方正兰亭纤黑_GBK"/>
                <a:cs typeface="方正兰亭纤黑_GBK"/>
              </a:rPr>
              <a:t> </a:t>
            </a: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电影海报	图</a:t>
            </a:r>
            <a:r>
              <a:rPr sz="550" spc="4" dirty="0">
                <a:solidFill>
                  <a:srgbClr val="231F20"/>
                </a:solidFill>
                <a:latin typeface="方正兰亭纤黑_GBK"/>
                <a:cs typeface="方正兰亭纤黑_GBK"/>
              </a:rPr>
              <a:t>1-46  </a:t>
            </a: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 </a:t>
            </a:r>
            <a:r>
              <a:rPr sz="550" spc="8" dirty="0" err="1">
                <a:solidFill>
                  <a:srgbClr val="231F20"/>
                </a:solidFill>
                <a:latin typeface="方正兰亭纤黑_GBK"/>
                <a:cs typeface="方正兰亭纤黑_GBK"/>
              </a:rPr>
              <a:t>正负形创意海报</a:t>
            </a:r>
            <a:endParaRPr lang="zh-CN" altLang="en-US" sz="550" spc="8" dirty="0">
              <a:solidFill>
                <a:srgbClr val="231F20"/>
              </a:solidFill>
              <a:latin typeface="方正兰亭纤黑_GBK"/>
              <a:cs typeface="方正兰亭纤黑_GBK"/>
            </a:endParaRPr>
          </a:p>
          <a:p>
            <a:pPr>
              <a:spcBef>
                <a:spcPts val="30"/>
              </a:spcBef>
            </a:pPr>
            <a:endParaRPr lang="zh-CN" altLang="en-US" sz="676" dirty="0">
              <a:latin typeface="方正兰亭纤黑_GBK"/>
              <a:cs typeface="方正兰亭纤黑_GBK"/>
            </a:endParaRPr>
          </a:p>
        </p:txBody>
      </p:sp>
      <p:pic>
        <p:nvPicPr>
          <p:cNvPr id="13" name="object 6">
            <a:extLst>
              <a:ext uri="{FF2B5EF4-FFF2-40B4-BE49-F238E27FC236}">
                <a16:creationId xmlns:a16="http://schemas.microsoft.com/office/drawing/2014/main" id="{5A30E38E-2DA6-638F-B0F8-0DC8E2FD8B78}"/>
              </a:ext>
            </a:extLst>
          </p:cNvPr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5144977" y="3642133"/>
            <a:ext cx="1589343" cy="1589343"/>
          </a:xfrm>
          <a:prstGeom prst="rect">
            <a:avLst/>
          </a:prstGeom>
        </p:spPr>
      </p:pic>
      <p:pic>
        <p:nvPicPr>
          <p:cNvPr id="14" name="object 7">
            <a:extLst>
              <a:ext uri="{FF2B5EF4-FFF2-40B4-BE49-F238E27FC236}">
                <a16:creationId xmlns:a16="http://schemas.microsoft.com/office/drawing/2014/main" id="{CA649915-0275-C871-9C8F-FD609CF0FAE7}"/>
              </a:ext>
            </a:extLst>
          </p:cNvPr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6956599" y="3642131"/>
            <a:ext cx="1124330" cy="1589670"/>
          </a:xfrm>
          <a:prstGeom prst="rect">
            <a:avLst/>
          </a:prstGeom>
        </p:spPr>
      </p:pic>
      <p:pic>
        <p:nvPicPr>
          <p:cNvPr id="15" name="object 8">
            <a:extLst>
              <a:ext uri="{FF2B5EF4-FFF2-40B4-BE49-F238E27FC236}">
                <a16:creationId xmlns:a16="http://schemas.microsoft.com/office/drawing/2014/main" id="{054C8661-0AC9-4AC8-A23F-282793564513}"/>
              </a:ext>
            </a:extLst>
          </p:cNvPr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8416304" y="3642134"/>
            <a:ext cx="1136415" cy="1576861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object 9"/>
          <p:cNvSpPr txBox="1"/>
          <p:nvPr/>
        </p:nvSpPr>
        <p:spPr>
          <a:xfrm>
            <a:off x="4174216" y="2836956"/>
            <a:ext cx="762471" cy="96567"/>
          </a:xfrm>
          <a:prstGeom prst="rect">
            <a:avLst/>
          </a:prstGeom>
        </p:spPr>
        <p:txBody>
          <a:bodyPr vert="horz" wrap="square" lIns="0" tIns="11813" rIns="0" bIns="0" rtlCol="0">
            <a:spAutoFit/>
          </a:bodyPr>
          <a:lstStyle/>
          <a:p>
            <a:pPr marL="10739">
              <a:spcBef>
                <a:spcPts val="93"/>
              </a:spcBef>
            </a:pP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图</a:t>
            </a:r>
            <a:r>
              <a:rPr sz="550" spc="4" dirty="0">
                <a:solidFill>
                  <a:srgbClr val="231F20"/>
                </a:solidFill>
                <a:latin typeface="方正兰亭纤黑_GBK"/>
                <a:cs typeface="方正兰亭纤黑_GBK"/>
              </a:rPr>
              <a:t>1-47   </a:t>
            </a: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创意思维作品</a:t>
            </a:r>
            <a:endParaRPr sz="550">
              <a:latin typeface="方正兰亭纤黑_GBK"/>
              <a:cs typeface="方正兰亭纤黑_GBK"/>
            </a:endParaRPr>
          </a:p>
        </p:txBody>
      </p:sp>
      <p:pic>
        <p:nvPicPr>
          <p:cNvPr id="10" name="object 10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501230" y="1182687"/>
            <a:ext cx="1154063" cy="1596340"/>
          </a:xfrm>
          <a:prstGeom prst="rect">
            <a:avLst/>
          </a:prstGeom>
        </p:spPr>
      </p:pic>
      <p:pic>
        <p:nvPicPr>
          <p:cNvPr id="11" name="object 11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3839004" y="1428183"/>
            <a:ext cx="1368378" cy="1368385"/>
          </a:xfrm>
          <a:prstGeom prst="rect">
            <a:avLst/>
          </a:prstGeom>
        </p:spPr>
      </p:pic>
      <p:pic>
        <p:nvPicPr>
          <p:cNvPr id="12" name="object 12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5455444" y="1428183"/>
            <a:ext cx="1019468" cy="1368390"/>
          </a:xfrm>
          <a:prstGeom prst="rect">
            <a:avLst/>
          </a:prstGeom>
        </p:spPr>
      </p:pic>
      <p:sp>
        <p:nvSpPr>
          <p:cNvPr id="16" name="object 5">
            <a:extLst>
              <a:ext uri="{FF2B5EF4-FFF2-40B4-BE49-F238E27FC236}">
                <a16:creationId xmlns:a16="http://schemas.microsoft.com/office/drawing/2014/main" id="{DE03BB64-125A-FB3A-9B68-96DCE56D2D65}"/>
              </a:ext>
            </a:extLst>
          </p:cNvPr>
          <p:cNvSpPr txBox="1"/>
          <p:nvPr/>
        </p:nvSpPr>
        <p:spPr>
          <a:xfrm>
            <a:off x="2439038" y="736128"/>
            <a:ext cx="4358974" cy="142092"/>
          </a:xfrm>
          <a:prstGeom prst="rect">
            <a:avLst/>
          </a:prstGeom>
        </p:spPr>
        <p:txBody>
          <a:bodyPr vert="horz" wrap="square" lIns="0" tIns="11813" rIns="0" bIns="0" rtlCol="0">
            <a:spAutoFit/>
          </a:bodyPr>
          <a:lstStyle/>
          <a:p>
            <a:pPr marL="10739"/>
            <a:r>
              <a:rPr lang="en-US" altLang="zh-CN" sz="846" dirty="0">
                <a:solidFill>
                  <a:srgbClr val="231F20"/>
                </a:solidFill>
                <a:latin typeface="方正兰亭黑_GBK"/>
                <a:cs typeface="方正兰亭黑_GBK"/>
              </a:rPr>
              <a:t>3.</a:t>
            </a:r>
            <a:r>
              <a:rPr lang="zh-CN" altLang="en-US" sz="846" spc="-21" dirty="0">
                <a:solidFill>
                  <a:srgbClr val="231F20"/>
                </a:solidFill>
                <a:latin typeface="方正兰亭黑_GBK"/>
                <a:cs typeface="方正兰亭黑_GBK"/>
              </a:rPr>
              <a:t> </a:t>
            </a:r>
            <a:r>
              <a:rPr lang="zh-CN" altLang="en-US" sz="846" dirty="0">
                <a:solidFill>
                  <a:srgbClr val="231F20"/>
                </a:solidFill>
                <a:latin typeface="方正兰亭黑_GBK"/>
                <a:cs typeface="方正兰亭黑_GBK"/>
              </a:rPr>
              <a:t>创意思维的来源</a:t>
            </a:r>
            <a:endParaRPr lang="zh-CN" altLang="en-US" sz="846" dirty="0">
              <a:latin typeface="方正兰亭黑_GBK"/>
              <a:cs typeface="方正兰亭黑_GBK"/>
            </a:endParaRPr>
          </a:p>
        </p:txBody>
      </p:sp>
      <p:sp>
        <p:nvSpPr>
          <p:cNvPr id="17" name="object 5">
            <a:extLst>
              <a:ext uri="{FF2B5EF4-FFF2-40B4-BE49-F238E27FC236}">
                <a16:creationId xmlns:a16="http://schemas.microsoft.com/office/drawing/2014/main" id="{993D1845-C86F-79E2-A46B-9CEB555FDA61}"/>
              </a:ext>
            </a:extLst>
          </p:cNvPr>
          <p:cNvSpPr txBox="1"/>
          <p:nvPr/>
        </p:nvSpPr>
        <p:spPr>
          <a:xfrm>
            <a:off x="8302805" y="5638286"/>
            <a:ext cx="974567" cy="96567"/>
          </a:xfrm>
          <a:prstGeom prst="rect">
            <a:avLst/>
          </a:prstGeom>
        </p:spPr>
        <p:txBody>
          <a:bodyPr vert="horz" wrap="square" lIns="0" tIns="11813" rIns="0" bIns="0" rtlCol="0">
            <a:spAutoFit/>
          </a:bodyPr>
          <a:lstStyle/>
          <a:p>
            <a:pPr marL="10739">
              <a:spcBef>
                <a:spcPts val="93"/>
              </a:spcBef>
            </a:pP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图</a:t>
            </a:r>
            <a:r>
              <a:rPr sz="550" spc="4" dirty="0">
                <a:solidFill>
                  <a:srgbClr val="231F20"/>
                </a:solidFill>
                <a:latin typeface="方正兰亭纤黑_GBK"/>
                <a:cs typeface="方正兰亭纤黑_GBK"/>
              </a:rPr>
              <a:t>1-51   </a:t>
            </a: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多种图形的结合运用</a:t>
            </a:r>
            <a:endParaRPr sz="550" dirty="0">
              <a:latin typeface="方正兰亭纤黑_GBK"/>
              <a:cs typeface="方正兰亭纤黑_GBK"/>
            </a:endParaRPr>
          </a:p>
        </p:txBody>
      </p:sp>
      <p:pic>
        <p:nvPicPr>
          <p:cNvPr id="18" name="object 6">
            <a:extLst>
              <a:ext uri="{FF2B5EF4-FFF2-40B4-BE49-F238E27FC236}">
                <a16:creationId xmlns:a16="http://schemas.microsoft.com/office/drawing/2014/main" id="{1F1DE34C-C5DD-BE52-8B8C-ADF0AC7ACA0E}"/>
              </a:ext>
            </a:extLst>
          </p:cNvPr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8025177" y="3208202"/>
            <a:ext cx="1664939" cy="2385578"/>
          </a:xfrm>
          <a:prstGeom prst="rect">
            <a:avLst/>
          </a:prstGeom>
        </p:spPr>
      </p:pic>
      <p:sp>
        <p:nvSpPr>
          <p:cNvPr id="19" name="object 7">
            <a:extLst>
              <a:ext uri="{FF2B5EF4-FFF2-40B4-BE49-F238E27FC236}">
                <a16:creationId xmlns:a16="http://schemas.microsoft.com/office/drawing/2014/main" id="{3404B28F-F61E-9AA3-0CCF-1C4CA7E8B8B0}"/>
              </a:ext>
            </a:extLst>
          </p:cNvPr>
          <p:cNvSpPr txBox="1"/>
          <p:nvPr/>
        </p:nvSpPr>
        <p:spPr>
          <a:xfrm>
            <a:off x="6349983" y="5638731"/>
            <a:ext cx="620179" cy="96567"/>
          </a:xfrm>
          <a:prstGeom prst="rect">
            <a:avLst/>
          </a:prstGeom>
        </p:spPr>
        <p:txBody>
          <a:bodyPr vert="horz" wrap="square" lIns="0" tIns="11813" rIns="0" bIns="0" rtlCol="0">
            <a:spAutoFit/>
          </a:bodyPr>
          <a:lstStyle/>
          <a:p>
            <a:pPr marL="10739">
              <a:spcBef>
                <a:spcPts val="93"/>
              </a:spcBef>
            </a:pP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图</a:t>
            </a:r>
            <a:r>
              <a:rPr sz="550" spc="4" dirty="0">
                <a:solidFill>
                  <a:srgbClr val="231F20"/>
                </a:solidFill>
                <a:latin typeface="方正兰亭纤黑_GBK"/>
                <a:cs typeface="方正兰亭纤黑_GBK"/>
              </a:rPr>
              <a:t>1-50   </a:t>
            </a: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图像剪切</a:t>
            </a:r>
            <a:endParaRPr sz="550">
              <a:latin typeface="方正兰亭纤黑_GBK"/>
              <a:cs typeface="方正兰亭纤黑_GBK"/>
            </a:endParaRPr>
          </a:p>
        </p:txBody>
      </p:sp>
      <p:pic>
        <p:nvPicPr>
          <p:cNvPr id="20" name="object 8">
            <a:extLst>
              <a:ext uri="{FF2B5EF4-FFF2-40B4-BE49-F238E27FC236}">
                <a16:creationId xmlns:a16="http://schemas.microsoft.com/office/drawing/2014/main" id="{CB2E24D2-F121-954D-A8FC-ECC53648F156}"/>
              </a:ext>
            </a:extLst>
          </p:cNvPr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5895172" y="3212520"/>
            <a:ext cx="1989633" cy="2385577"/>
          </a:xfrm>
          <a:prstGeom prst="rect">
            <a:avLst/>
          </a:prstGeom>
        </p:spPr>
      </p:pic>
      <p:sp>
        <p:nvSpPr>
          <p:cNvPr id="21" name="object 9">
            <a:extLst>
              <a:ext uri="{FF2B5EF4-FFF2-40B4-BE49-F238E27FC236}">
                <a16:creationId xmlns:a16="http://schemas.microsoft.com/office/drawing/2014/main" id="{50EB33E7-0A78-3E46-87F9-B23FDC7BD7A9}"/>
              </a:ext>
            </a:extLst>
          </p:cNvPr>
          <p:cNvSpPr txBox="1"/>
          <p:nvPr/>
        </p:nvSpPr>
        <p:spPr>
          <a:xfrm>
            <a:off x="4556476" y="5638287"/>
            <a:ext cx="620716" cy="96567"/>
          </a:xfrm>
          <a:prstGeom prst="rect">
            <a:avLst/>
          </a:prstGeom>
        </p:spPr>
        <p:txBody>
          <a:bodyPr vert="horz" wrap="square" lIns="0" tIns="11813" rIns="0" bIns="0" rtlCol="0">
            <a:spAutoFit/>
          </a:bodyPr>
          <a:lstStyle/>
          <a:p>
            <a:pPr marL="10739">
              <a:spcBef>
                <a:spcPts val="93"/>
              </a:spcBef>
            </a:pP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图</a:t>
            </a:r>
            <a:r>
              <a:rPr sz="550" spc="4" dirty="0">
                <a:solidFill>
                  <a:srgbClr val="231F20"/>
                </a:solidFill>
                <a:latin typeface="方正兰亭纤黑_GBK"/>
                <a:cs typeface="方正兰亭纤黑_GBK"/>
              </a:rPr>
              <a:t>1-49   </a:t>
            </a: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手绘图形</a:t>
            </a:r>
            <a:endParaRPr sz="550" dirty="0">
              <a:latin typeface="方正兰亭纤黑_GBK"/>
              <a:cs typeface="方正兰亭纤黑_GBK"/>
            </a:endParaRPr>
          </a:p>
        </p:txBody>
      </p:sp>
      <p:pic>
        <p:nvPicPr>
          <p:cNvPr id="22" name="object 10">
            <a:extLst>
              <a:ext uri="{FF2B5EF4-FFF2-40B4-BE49-F238E27FC236}">
                <a16:creationId xmlns:a16="http://schemas.microsoft.com/office/drawing/2014/main" id="{DDB9FF47-A60A-C1B3-36EB-9706B56A7E5F}"/>
              </a:ext>
            </a:extLst>
          </p:cNvPr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4101945" y="3212520"/>
            <a:ext cx="1652855" cy="2385577"/>
          </a:xfrm>
          <a:prstGeom prst="rect">
            <a:avLst/>
          </a:prstGeom>
        </p:spPr>
      </p:pic>
      <p:sp>
        <p:nvSpPr>
          <p:cNvPr id="23" name="object 11">
            <a:extLst>
              <a:ext uri="{FF2B5EF4-FFF2-40B4-BE49-F238E27FC236}">
                <a16:creationId xmlns:a16="http://schemas.microsoft.com/office/drawing/2014/main" id="{DE816835-A776-143C-30C3-D0C7B037835B}"/>
              </a:ext>
            </a:extLst>
          </p:cNvPr>
          <p:cNvSpPr txBox="1"/>
          <p:nvPr/>
        </p:nvSpPr>
        <p:spPr>
          <a:xfrm>
            <a:off x="2777211" y="5638288"/>
            <a:ext cx="621253" cy="96567"/>
          </a:xfrm>
          <a:prstGeom prst="rect">
            <a:avLst/>
          </a:prstGeom>
        </p:spPr>
        <p:txBody>
          <a:bodyPr vert="horz" wrap="square" lIns="0" tIns="11813" rIns="0" bIns="0" rtlCol="0">
            <a:spAutoFit/>
          </a:bodyPr>
          <a:lstStyle/>
          <a:p>
            <a:pPr marL="10739">
              <a:spcBef>
                <a:spcPts val="93"/>
              </a:spcBef>
            </a:pP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图</a:t>
            </a:r>
            <a:r>
              <a:rPr sz="550" spc="4" dirty="0">
                <a:solidFill>
                  <a:srgbClr val="231F20"/>
                </a:solidFill>
                <a:latin typeface="方正兰亭纤黑_GBK"/>
                <a:cs typeface="方正兰亭纤黑_GBK"/>
              </a:rPr>
              <a:t>1-48  </a:t>
            </a: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 字母图形</a:t>
            </a:r>
            <a:endParaRPr sz="550">
              <a:latin typeface="方正兰亭纤黑_GBK"/>
              <a:cs typeface="方正兰亭纤黑_GBK"/>
            </a:endParaRPr>
          </a:p>
        </p:txBody>
      </p:sp>
      <p:pic>
        <p:nvPicPr>
          <p:cNvPr id="24" name="object 12">
            <a:extLst>
              <a:ext uri="{FF2B5EF4-FFF2-40B4-BE49-F238E27FC236}">
                <a16:creationId xmlns:a16="http://schemas.microsoft.com/office/drawing/2014/main" id="{4213BFE6-E09F-7BFE-E567-EE939EEDAE01}"/>
              </a:ext>
            </a:extLst>
          </p:cNvPr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2431894" y="3212521"/>
            <a:ext cx="1529678" cy="2385578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4"/>
          <p:cNvSpPr txBox="1"/>
          <p:nvPr/>
        </p:nvSpPr>
        <p:spPr>
          <a:xfrm>
            <a:off x="5774645" y="2415809"/>
            <a:ext cx="1044908" cy="96567"/>
          </a:xfrm>
          <a:prstGeom prst="rect">
            <a:avLst/>
          </a:prstGeom>
        </p:spPr>
        <p:txBody>
          <a:bodyPr vert="horz" wrap="square" lIns="0" tIns="11813" rIns="0" bIns="0" rtlCol="0">
            <a:spAutoFit/>
          </a:bodyPr>
          <a:lstStyle/>
          <a:p>
            <a:pPr marL="10739">
              <a:spcBef>
                <a:spcPts val="93"/>
              </a:spcBef>
            </a:pP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图</a:t>
            </a:r>
            <a:r>
              <a:rPr sz="550" spc="4" dirty="0">
                <a:solidFill>
                  <a:srgbClr val="231F20"/>
                </a:solidFill>
                <a:latin typeface="方正兰亭纤黑_GBK"/>
                <a:cs typeface="方正兰亭纤黑_GBK"/>
              </a:rPr>
              <a:t>1-52   </a:t>
            </a: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公益广告——禁止捕杀</a:t>
            </a:r>
            <a:endParaRPr sz="550">
              <a:latin typeface="方正兰亭纤黑_GBK"/>
              <a:cs typeface="方正兰亭纤黑_GBK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3673592" y="646222"/>
            <a:ext cx="4620469" cy="167040"/>
          </a:xfrm>
          <a:prstGeom prst="rect">
            <a:avLst/>
          </a:prstGeom>
        </p:spPr>
        <p:txBody>
          <a:bodyPr vert="horz" wrap="square" lIns="0" tIns="10739" rIns="0" bIns="0" rtlCol="0">
            <a:spAutoFit/>
          </a:bodyPr>
          <a:lstStyle/>
          <a:p>
            <a:pPr marL="10739">
              <a:spcBef>
                <a:spcPts val="85"/>
              </a:spcBef>
              <a:tabLst>
                <a:tab pos="455879" algn="l"/>
              </a:tabLst>
            </a:pPr>
            <a:r>
              <a:rPr sz="1015" dirty="0">
                <a:solidFill>
                  <a:srgbClr val="000515"/>
                </a:solidFill>
                <a:latin typeface="方正兰亭准黑_GBK"/>
                <a:cs typeface="方正兰亭准黑_GBK"/>
              </a:rPr>
              <a:t>1.3.3	</a:t>
            </a:r>
            <a:r>
              <a:rPr sz="1015" dirty="0" err="1">
                <a:solidFill>
                  <a:srgbClr val="000515"/>
                </a:solidFill>
                <a:latin typeface="方正兰亭准黑_GBK"/>
                <a:cs typeface="方正兰亭准黑_GBK"/>
              </a:rPr>
              <a:t>图形创意</a:t>
            </a:r>
            <a:endParaRPr sz="1015" dirty="0">
              <a:latin typeface="方正兰亭准黑_GBK"/>
              <a:cs typeface="方正兰亭准黑_GBK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5811309" y="6022516"/>
            <a:ext cx="1187200" cy="96567"/>
          </a:xfrm>
          <a:prstGeom prst="rect">
            <a:avLst/>
          </a:prstGeom>
        </p:spPr>
        <p:txBody>
          <a:bodyPr vert="horz" wrap="square" lIns="0" tIns="11813" rIns="0" bIns="0" rtlCol="0">
            <a:spAutoFit/>
          </a:bodyPr>
          <a:lstStyle/>
          <a:p>
            <a:pPr marL="10739">
              <a:spcBef>
                <a:spcPts val="93"/>
              </a:spcBef>
            </a:pP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图</a:t>
            </a:r>
            <a:r>
              <a:rPr sz="550" spc="4" dirty="0">
                <a:solidFill>
                  <a:srgbClr val="231F20"/>
                </a:solidFill>
                <a:latin typeface="方正兰亭纤黑_GBK"/>
                <a:cs typeface="方正兰亭纤黑_GBK"/>
              </a:rPr>
              <a:t>1-53   </a:t>
            </a: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电影海报——肖申克的救赎</a:t>
            </a:r>
            <a:endParaRPr sz="550">
              <a:latin typeface="方正兰亭纤黑_GBK"/>
              <a:cs typeface="方正兰亭纤黑_GBK"/>
            </a:endParaRPr>
          </a:p>
        </p:txBody>
      </p:sp>
      <p:pic>
        <p:nvPicPr>
          <p:cNvPr id="7" name="object 7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074444" y="2630487"/>
            <a:ext cx="2445183" cy="3338561"/>
          </a:xfrm>
          <a:prstGeom prst="rect">
            <a:avLst/>
          </a:prstGeom>
        </p:spPr>
      </p:pic>
      <p:pic>
        <p:nvPicPr>
          <p:cNvPr id="8" name="object 8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5074440" y="646222"/>
            <a:ext cx="2445189" cy="1729406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4"/>
          <p:cNvSpPr txBox="1"/>
          <p:nvPr/>
        </p:nvSpPr>
        <p:spPr>
          <a:xfrm>
            <a:off x="6314273" y="5876863"/>
            <a:ext cx="975104" cy="96567"/>
          </a:xfrm>
          <a:prstGeom prst="rect">
            <a:avLst/>
          </a:prstGeom>
        </p:spPr>
        <p:txBody>
          <a:bodyPr vert="horz" wrap="square" lIns="0" tIns="11813" rIns="0" bIns="0" rtlCol="0">
            <a:spAutoFit/>
          </a:bodyPr>
          <a:lstStyle/>
          <a:p>
            <a:pPr marL="10739">
              <a:spcBef>
                <a:spcPts val="93"/>
              </a:spcBef>
            </a:pP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图</a:t>
            </a:r>
            <a:r>
              <a:rPr sz="550" spc="4" dirty="0">
                <a:solidFill>
                  <a:srgbClr val="231F20"/>
                </a:solidFill>
                <a:latin typeface="方正兰亭纤黑_GBK"/>
                <a:cs typeface="方正兰亭纤黑_GBK"/>
              </a:rPr>
              <a:t>1-56   </a:t>
            </a: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纯色背景的字母排列</a:t>
            </a:r>
            <a:endParaRPr sz="550">
              <a:latin typeface="方正兰亭纤黑_GBK"/>
              <a:cs typeface="方正兰亭纤黑_GBK"/>
            </a:endParaRPr>
          </a:p>
        </p:txBody>
      </p:sp>
      <p:pic>
        <p:nvPicPr>
          <p:cNvPr id="5" name="object 5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762448" y="2401887"/>
            <a:ext cx="2078379" cy="3373914"/>
          </a:xfrm>
          <a:prstGeom prst="rect">
            <a:avLst/>
          </a:prstGeom>
        </p:spPr>
      </p:pic>
      <p:sp>
        <p:nvSpPr>
          <p:cNvPr id="6" name="object 6"/>
          <p:cNvSpPr txBox="1"/>
          <p:nvPr/>
        </p:nvSpPr>
        <p:spPr>
          <a:xfrm>
            <a:off x="3431170" y="683284"/>
            <a:ext cx="2921554" cy="401207"/>
          </a:xfrm>
          <a:prstGeom prst="rect">
            <a:avLst/>
          </a:prstGeom>
        </p:spPr>
        <p:txBody>
          <a:bodyPr vert="horz" wrap="square" lIns="0" tIns="10739" rIns="0" bIns="0" rtlCol="0">
            <a:spAutoFit/>
          </a:bodyPr>
          <a:lstStyle/>
          <a:p>
            <a:pPr marL="10739">
              <a:spcBef>
                <a:spcPts val="85"/>
              </a:spcBef>
              <a:tabLst>
                <a:tab pos="457490" algn="l"/>
              </a:tabLst>
            </a:pPr>
            <a:r>
              <a:rPr sz="1015" dirty="0">
                <a:solidFill>
                  <a:srgbClr val="000515"/>
                </a:solidFill>
                <a:latin typeface="方正兰亭准黑_GBK"/>
                <a:cs typeface="方正兰亭准黑_GBK"/>
              </a:rPr>
              <a:t>1.3.4	创意图形的原则</a:t>
            </a:r>
            <a:endParaRPr sz="1015" dirty="0">
              <a:latin typeface="方正兰亭准黑_GBK"/>
              <a:cs typeface="方正兰亭准黑_GBK"/>
            </a:endParaRPr>
          </a:p>
          <a:p>
            <a:pPr>
              <a:spcBef>
                <a:spcPts val="38"/>
              </a:spcBef>
            </a:pPr>
            <a:endParaRPr sz="676" dirty="0">
              <a:latin typeface="方正兰亭纤黑_GBK"/>
              <a:cs typeface="方正兰亭纤黑_GBK"/>
            </a:endParaRPr>
          </a:p>
          <a:p>
            <a:pPr marL="10739"/>
            <a:r>
              <a:rPr sz="846" spc="-4" dirty="0">
                <a:solidFill>
                  <a:srgbClr val="231F20"/>
                </a:solidFill>
                <a:latin typeface="方正兰亭黑_GBK"/>
                <a:cs typeface="方正兰亭黑_GBK"/>
              </a:rPr>
              <a:t>1.</a:t>
            </a:r>
            <a:r>
              <a:rPr sz="846" spc="-25" dirty="0">
                <a:solidFill>
                  <a:srgbClr val="231F20"/>
                </a:solidFill>
                <a:latin typeface="方正兰亭黑_GBK"/>
                <a:cs typeface="方正兰亭黑_GBK"/>
              </a:rPr>
              <a:t> </a:t>
            </a:r>
            <a:r>
              <a:rPr sz="846" dirty="0" err="1">
                <a:solidFill>
                  <a:srgbClr val="231F20"/>
                </a:solidFill>
                <a:latin typeface="方正兰亭黑_GBK"/>
                <a:cs typeface="方正兰亭黑_GBK"/>
              </a:rPr>
              <a:t>独特性</a:t>
            </a:r>
            <a:endParaRPr sz="846" dirty="0">
              <a:latin typeface="方正兰亭黑_GBK"/>
              <a:cs typeface="方正兰亭黑_GBK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3422914" y="1454521"/>
            <a:ext cx="2917258" cy="210951"/>
          </a:xfrm>
          <a:prstGeom prst="rect">
            <a:avLst/>
          </a:prstGeom>
        </p:spPr>
        <p:txBody>
          <a:bodyPr vert="horz" wrap="square" lIns="0" tIns="80006" rIns="0" bIns="0" rtlCol="0">
            <a:spAutoFit/>
          </a:bodyPr>
          <a:lstStyle/>
          <a:p>
            <a:pPr marL="10739">
              <a:spcBef>
                <a:spcPts val="630"/>
              </a:spcBef>
            </a:pPr>
            <a:r>
              <a:rPr sz="846" dirty="0">
                <a:solidFill>
                  <a:srgbClr val="231F20"/>
                </a:solidFill>
                <a:latin typeface="方正兰亭黑_GBK"/>
                <a:cs typeface="方正兰亭黑_GBK"/>
              </a:rPr>
              <a:t>2.</a:t>
            </a:r>
            <a:r>
              <a:rPr sz="846" spc="-21" dirty="0">
                <a:solidFill>
                  <a:srgbClr val="231F20"/>
                </a:solidFill>
                <a:latin typeface="方正兰亭黑_GBK"/>
                <a:cs typeface="方正兰亭黑_GBK"/>
              </a:rPr>
              <a:t> </a:t>
            </a:r>
            <a:r>
              <a:rPr sz="846" dirty="0" err="1">
                <a:solidFill>
                  <a:srgbClr val="231F20"/>
                </a:solidFill>
                <a:latin typeface="方正兰亭黑_GBK"/>
                <a:cs typeface="方正兰亭黑_GBK"/>
              </a:rPr>
              <a:t>单纯化</a:t>
            </a:r>
            <a:endParaRPr sz="846" dirty="0">
              <a:latin typeface="方正兰亭黑_GBK"/>
              <a:cs typeface="方正兰亭黑_GBK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6795433" y="2008016"/>
            <a:ext cx="975104" cy="96567"/>
          </a:xfrm>
          <a:prstGeom prst="rect">
            <a:avLst/>
          </a:prstGeom>
        </p:spPr>
        <p:txBody>
          <a:bodyPr vert="horz" wrap="square" lIns="0" tIns="11813" rIns="0" bIns="0" rtlCol="0">
            <a:spAutoFit/>
          </a:bodyPr>
          <a:lstStyle/>
          <a:p>
            <a:pPr marL="10739">
              <a:spcBef>
                <a:spcPts val="93"/>
              </a:spcBef>
            </a:pP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图</a:t>
            </a:r>
            <a:r>
              <a:rPr sz="550" spc="4" dirty="0">
                <a:solidFill>
                  <a:srgbClr val="231F20"/>
                </a:solidFill>
                <a:latin typeface="方正兰亭纤黑_GBK"/>
                <a:cs typeface="方正兰亭纤黑_GBK"/>
              </a:rPr>
              <a:t>1-54   </a:t>
            </a: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具有丰富色彩的图形</a:t>
            </a:r>
            <a:endParaRPr sz="550">
              <a:latin typeface="方正兰亭纤黑_GBK"/>
              <a:cs typeface="方正兰亭纤黑_GBK"/>
            </a:endParaRPr>
          </a:p>
        </p:txBody>
      </p:sp>
      <p:pic>
        <p:nvPicPr>
          <p:cNvPr id="9" name="object 9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6549593" y="544222"/>
            <a:ext cx="1480720" cy="1423616"/>
          </a:xfrm>
          <a:prstGeom prst="rect">
            <a:avLst/>
          </a:prstGeom>
        </p:spPr>
      </p:pic>
      <p:sp>
        <p:nvSpPr>
          <p:cNvPr id="10" name="object 10"/>
          <p:cNvSpPr txBox="1"/>
          <p:nvPr/>
        </p:nvSpPr>
        <p:spPr>
          <a:xfrm>
            <a:off x="4088008" y="5866717"/>
            <a:ext cx="974567" cy="96567"/>
          </a:xfrm>
          <a:prstGeom prst="rect">
            <a:avLst/>
          </a:prstGeom>
        </p:spPr>
        <p:txBody>
          <a:bodyPr vert="horz" wrap="square" lIns="0" tIns="11813" rIns="0" bIns="0" rtlCol="0">
            <a:spAutoFit/>
          </a:bodyPr>
          <a:lstStyle/>
          <a:p>
            <a:pPr marL="10739">
              <a:spcBef>
                <a:spcPts val="93"/>
              </a:spcBef>
            </a:pP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图</a:t>
            </a:r>
            <a:r>
              <a:rPr sz="550" spc="4" dirty="0">
                <a:solidFill>
                  <a:srgbClr val="231F20"/>
                </a:solidFill>
                <a:latin typeface="方正兰亭纤黑_GBK"/>
                <a:cs typeface="方正兰亭纤黑_GBK"/>
              </a:rPr>
              <a:t>1-55   </a:t>
            </a: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多种动物拼接的人形</a:t>
            </a:r>
            <a:endParaRPr sz="550">
              <a:latin typeface="方正兰亭纤黑_GBK"/>
              <a:cs typeface="方正兰亭纤黑_GBK"/>
            </a:endParaRPr>
          </a:p>
        </p:txBody>
      </p:sp>
      <p:pic>
        <p:nvPicPr>
          <p:cNvPr id="11" name="object 11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3547843" y="2386671"/>
            <a:ext cx="2054785" cy="3394565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4"/>
          <p:cNvSpPr txBox="1"/>
          <p:nvPr/>
        </p:nvSpPr>
        <p:spPr>
          <a:xfrm>
            <a:off x="3450278" y="504054"/>
            <a:ext cx="4619932" cy="341115"/>
          </a:xfrm>
          <a:prstGeom prst="rect">
            <a:avLst/>
          </a:prstGeom>
        </p:spPr>
        <p:txBody>
          <a:bodyPr vert="horz" wrap="square" lIns="0" tIns="80006" rIns="0" bIns="0" rtlCol="0">
            <a:spAutoFit/>
          </a:bodyPr>
          <a:lstStyle/>
          <a:p>
            <a:pPr marL="138535" indent="-128332">
              <a:spcBef>
                <a:spcPts val="630"/>
              </a:spcBef>
              <a:buAutoNum type="arabicPeriod" startAt="3"/>
              <a:tabLst>
                <a:tab pos="139073" algn="l"/>
              </a:tabLst>
            </a:pPr>
            <a:r>
              <a:rPr sz="846" dirty="0">
                <a:solidFill>
                  <a:srgbClr val="231F20"/>
                </a:solidFill>
                <a:latin typeface="方正兰亭黑_GBK"/>
                <a:cs typeface="方正兰亭黑_GBK"/>
              </a:rPr>
              <a:t>审美性</a:t>
            </a:r>
            <a:endParaRPr sz="846" dirty="0">
              <a:latin typeface="方正兰亭黑_GBK"/>
              <a:cs typeface="方正兰亭黑_GBK"/>
            </a:endParaRPr>
          </a:p>
          <a:p>
            <a:pPr marL="139073" indent="-128869">
              <a:spcBef>
                <a:spcPts val="4"/>
              </a:spcBef>
              <a:buAutoNum type="arabicPeriod" startAt="4"/>
              <a:tabLst>
                <a:tab pos="139610" algn="l"/>
              </a:tabLst>
            </a:pPr>
            <a:r>
              <a:rPr sz="846" dirty="0" err="1">
                <a:solidFill>
                  <a:srgbClr val="231F20"/>
                </a:solidFill>
                <a:latin typeface="方正兰亭黑_GBK"/>
                <a:cs typeface="方正兰亭黑_GBK"/>
              </a:rPr>
              <a:t>象征性</a:t>
            </a:r>
            <a:endParaRPr sz="846" dirty="0">
              <a:latin typeface="方正兰亭黑_GBK"/>
              <a:cs typeface="方正兰亭黑_GBK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3483797" y="3335455"/>
            <a:ext cx="4619932" cy="369847"/>
          </a:xfrm>
          <a:prstGeom prst="rect">
            <a:avLst/>
          </a:prstGeom>
        </p:spPr>
        <p:txBody>
          <a:bodyPr vert="horz" wrap="square" lIns="0" tIns="11813" rIns="0" bIns="0" rtlCol="0">
            <a:spAutoFit/>
          </a:bodyPr>
          <a:lstStyle/>
          <a:p>
            <a:pPr marL="1027741">
              <a:spcBef>
                <a:spcPts val="93"/>
              </a:spcBef>
              <a:tabLst>
                <a:tab pos="3296395" algn="l"/>
              </a:tabLst>
            </a:pP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图</a:t>
            </a:r>
            <a:r>
              <a:rPr sz="550" spc="4" dirty="0">
                <a:solidFill>
                  <a:srgbClr val="231F20"/>
                </a:solidFill>
                <a:latin typeface="方正兰亭纤黑_GBK"/>
                <a:cs typeface="方正兰亭纤黑_GBK"/>
              </a:rPr>
              <a:t>1-57  </a:t>
            </a:r>
            <a:r>
              <a:rPr sz="550" spc="89" dirty="0">
                <a:solidFill>
                  <a:srgbClr val="231F20"/>
                </a:solidFill>
                <a:latin typeface="方正兰亭纤黑_GBK"/>
                <a:cs typeface="方正兰亭纤黑_GBK"/>
              </a:rPr>
              <a:t> </a:t>
            </a: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审美性图形	图</a:t>
            </a:r>
            <a:r>
              <a:rPr sz="550" spc="4" dirty="0">
                <a:solidFill>
                  <a:srgbClr val="231F20"/>
                </a:solidFill>
                <a:latin typeface="方正兰亭纤黑_GBK"/>
                <a:cs typeface="方正兰亭纤黑_GBK"/>
              </a:rPr>
              <a:t>1-58  </a:t>
            </a: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 电影海报</a:t>
            </a:r>
            <a:r>
              <a:rPr sz="550" spc="4" dirty="0">
                <a:solidFill>
                  <a:srgbClr val="231F20"/>
                </a:solidFill>
                <a:latin typeface="方正兰亭纤黑_GBK"/>
                <a:cs typeface="方正兰亭纤黑_GBK"/>
              </a:rPr>
              <a:t>-</a:t>
            </a: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华尔街之狼</a:t>
            </a:r>
            <a:endParaRPr sz="550" dirty="0">
              <a:latin typeface="方正兰亭纤黑_GBK"/>
              <a:cs typeface="方正兰亭纤黑_GBK"/>
            </a:endParaRPr>
          </a:p>
          <a:p>
            <a:pPr>
              <a:lnSpc>
                <a:spcPct val="100000"/>
              </a:lnSpc>
            </a:pPr>
            <a:endParaRPr sz="592" dirty="0">
              <a:latin typeface="方正兰亭纤黑_GBK"/>
              <a:cs typeface="方正兰亭纤黑_GBK"/>
            </a:endParaRPr>
          </a:p>
          <a:p>
            <a:pPr>
              <a:spcBef>
                <a:spcPts val="4"/>
              </a:spcBef>
            </a:pPr>
            <a:endParaRPr sz="338" dirty="0">
              <a:latin typeface="方正兰亭纤黑_GBK"/>
              <a:cs typeface="方正兰亭纤黑_GBK"/>
            </a:endParaRPr>
          </a:p>
          <a:p>
            <a:pPr marL="10739"/>
            <a:r>
              <a:rPr sz="846" dirty="0">
                <a:solidFill>
                  <a:srgbClr val="231F20"/>
                </a:solidFill>
                <a:latin typeface="方正兰亭黑_GBK"/>
                <a:cs typeface="方正兰亭黑_GBK"/>
              </a:rPr>
              <a:t>5.</a:t>
            </a:r>
            <a:r>
              <a:rPr sz="846" spc="-21" dirty="0">
                <a:solidFill>
                  <a:srgbClr val="231F20"/>
                </a:solidFill>
                <a:latin typeface="方正兰亭黑_GBK"/>
                <a:cs typeface="方正兰亭黑_GBK"/>
              </a:rPr>
              <a:t> </a:t>
            </a:r>
            <a:r>
              <a:rPr sz="846" dirty="0" err="1">
                <a:solidFill>
                  <a:srgbClr val="231F20"/>
                </a:solidFill>
                <a:latin typeface="方正兰亭黑_GBK"/>
                <a:cs typeface="方正兰亭黑_GBK"/>
              </a:rPr>
              <a:t>传达性</a:t>
            </a:r>
            <a:endParaRPr sz="846" dirty="0">
              <a:latin typeface="方正兰亭黑_GBK"/>
              <a:cs typeface="方正兰亭黑_GBK"/>
            </a:endParaRPr>
          </a:p>
        </p:txBody>
      </p:sp>
      <p:pic>
        <p:nvPicPr>
          <p:cNvPr id="6" name="object 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467431" y="1037452"/>
            <a:ext cx="1623774" cy="2251900"/>
          </a:xfrm>
          <a:prstGeom prst="rect">
            <a:avLst/>
          </a:prstGeom>
        </p:spPr>
      </p:pic>
      <p:pic>
        <p:nvPicPr>
          <p:cNvPr id="7" name="object 7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3485687" y="3862201"/>
            <a:ext cx="1782085" cy="1776171"/>
          </a:xfrm>
          <a:prstGeom prst="rect">
            <a:avLst/>
          </a:prstGeom>
        </p:spPr>
      </p:pic>
      <p:sp>
        <p:nvSpPr>
          <p:cNvPr id="8" name="object 8"/>
          <p:cNvSpPr txBox="1"/>
          <p:nvPr/>
        </p:nvSpPr>
        <p:spPr>
          <a:xfrm>
            <a:off x="3941539" y="5709341"/>
            <a:ext cx="876842" cy="96567"/>
          </a:xfrm>
          <a:prstGeom prst="rect">
            <a:avLst/>
          </a:prstGeom>
        </p:spPr>
        <p:txBody>
          <a:bodyPr vert="horz" wrap="square" lIns="0" tIns="11813" rIns="0" bIns="0" rtlCol="0">
            <a:spAutoFit/>
          </a:bodyPr>
          <a:lstStyle/>
          <a:p>
            <a:pPr marL="10739">
              <a:spcBef>
                <a:spcPts val="93"/>
              </a:spcBef>
            </a:pP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图</a:t>
            </a:r>
            <a:r>
              <a:rPr sz="550" spc="4" dirty="0">
                <a:solidFill>
                  <a:srgbClr val="231F20"/>
                </a:solidFill>
                <a:latin typeface="方正兰亭纤黑_GBK"/>
                <a:cs typeface="方正兰亭纤黑_GBK"/>
              </a:rPr>
              <a:t>1-59  </a:t>
            </a: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 传达性图形</a:t>
            </a:r>
            <a:r>
              <a:rPr sz="550" spc="4" dirty="0">
                <a:solidFill>
                  <a:srgbClr val="231F20"/>
                </a:solidFill>
                <a:latin typeface="方正兰亭纤黑_GBK"/>
                <a:cs typeface="方正兰亭纤黑_GBK"/>
              </a:rPr>
              <a:t>-</a:t>
            </a: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药丸</a:t>
            </a:r>
            <a:endParaRPr sz="550">
              <a:latin typeface="方正兰亭纤黑_GBK"/>
              <a:cs typeface="方正兰亭纤黑_GBK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5546138" y="5709341"/>
            <a:ext cx="947720" cy="96567"/>
          </a:xfrm>
          <a:prstGeom prst="rect">
            <a:avLst/>
          </a:prstGeom>
        </p:spPr>
        <p:txBody>
          <a:bodyPr vert="horz" wrap="square" lIns="0" tIns="11813" rIns="0" bIns="0" rtlCol="0">
            <a:spAutoFit/>
          </a:bodyPr>
          <a:lstStyle/>
          <a:p>
            <a:pPr marL="10739">
              <a:spcBef>
                <a:spcPts val="93"/>
              </a:spcBef>
            </a:pP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图</a:t>
            </a:r>
            <a:r>
              <a:rPr sz="550" spc="4" dirty="0">
                <a:solidFill>
                  <a:srgbClr val="231F20"/>
                </a:solidFill>
                <a:latin typeface="方正兰亭纤黑_GBK"/>
                <a:cs typeface="方正兰亭纤黑_GBK"/>
              </a:rPr>
              <a:t>1-60  </a:t>
            </a: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 传达性图形</a:t>
            </a:r>
            <a:r>
              <a:rPr sz="550" spc="4" dirty="0">
                <a:solidFill>
                  <a:srgbClr val="231F20"/>
                </a:solidFill>
                <a:latin typeface="方正兰亭纤黑_GBK"/>
                <a:cs typeface="方正兰亭纤黑_GBK"/>
              </a:rPr>
              <a:t>-</a:t>
            </a: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圣诞树</a:t>
            </a:r>
            <a:endParaRPr sz="550">
              <a:latin typeface="方正兰亭纤黑_GBK"/>
              <a:cs typeface="方正兰亭纤黑_GBK"/>
            </a:endParaRPr>
          </a:p>
        </p:txBody>
      </p:sp>
      <p:pic>
        <p:nvPicPr>
          <p:cNvPr id="10" name="object 10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6856240" y="3849687"/>
            <a:ext cx="1217731" cy="1808088"/>
          </a:xfrm>
          <a:prstGeom prst="rect">
            <a:avLst/>
          </a:prstGeom>
        </p:spPr>
      </p:pic>
      <p:sp>
        <p:nvSpPr>
          <p:cNvPr id="11" name="object 11"/>
          <p:cNvSpPr txBox="1"/>
          <p:nvPr/>
        </p:nvSpPr>
        <p:spPr>
          <a:xfrm>
            <a:off x="7033004" y="5709341"/>
            <a:ext cx="833348" cy="96567"/>
          </a:xfrm>
          <a:prstGeom prst="rect">
            <a:avLst/>
          </a:prstGeom>
        </p:spPr>
        <p:txBody>
          <a:bodyPr vert="horz" wrap="square" lIns="0" tIns="11813" rIns="0" bIns="0" rtlCol="0">
            <a:spAutoFit/>
          </a:bodyPr>
          <a:lstStyle/>
          <a:p>
            <a:pPr marL="10739">
              <a:spcBef>
                <a:spcPts val="93"/>
              </a:spcBef>
            </a:pP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图</a:t>
            </a:r>
            <a:r>
              <a:rPr sz="550" spc="4" dirty="0">
                <a:solidFill>
                  <a:srgbClr val="231F20"/>
                </a:solidFill>
                <a:latin typeface="方正兰亭纤黑_GBK"/>
                <a:cs typeface="方正兰亭纤黑_GBK"/>
              </a:rPr>
              <a:t>1-61   </a:t>
            </a: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世纪命题的海报</a:t>
            </a:r>
            <a:endParaRPr sz="550">
              <a:latin typeface="方正兰亭纤黑_GBK"/>
              <a:cs typeface="方正兰亭纤黑_GBK"/>
            </a:endParaRPr>
          </a:p>
        </p:txBody>
      </p:sp>
      <p:grpSp>
        <p:nvGrpSpPr>
          <p:cNvPr id="12" name="object 12"/>
          <p:cNvGrpSpPr/>
          <p:nvPr/>
        </p:nvGrpSpPr>
        <p:grpSpPr>
          <a:xfrm>
            <a:off x="3494565" y="1037451"/>
            <a:ext cx="2833494" cy="2260030"/>
            <a:chOff x="648004" y="2340000"/>
            <a:chExt cx="3350895" cy="2672715"/>
          </a:xfrm>
        </p:grpSpPr>
        <p:pic>
          <p:nvPicPr>
            <p:cNvPr id="13" name="object 13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2304008" y="2340013"/>
              <a:ext cx="1694709" cy="2672397"/>
            </a:xfrm>
            <a:prstGeom prst="rect">
              <a:avLst/>
            </a:prstGeom>
          </p:spPr>
        </p:pic>
        <p:pic>
          <p:nvPicPr>
            <p:cNvPr id="14" name="object 14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648004" y="2340000"/>
              <a:ext cx="1629003" cy="2671813"/>
            </a:xfrm>
            <a:prstGeom prst="rect">
              <a:avLst/>
            </a:prstGeom>
          </p:spPr>
        </p:pic>
      </p:grpSp>
      <p:pic>
        <p:nvPicPr>
          <p:cNvPr id="15" name="object 15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5408092" y="3864918"/>
            <a:ext cx="1252373" cy="1771981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ject 4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5377999" y="1477467"/>
            <a:ext cx="2646108" cy="1758643"/>
          </a:xfrm>
          <a:prstGeom prst="rect">
            <a:avLst/>
          </a:prstGeom>
        </p:spPr>
      </p:pic>
      <p:sp>
        <p:nvSpPr>
          <p:cNvPr id="5" name="object 5"/>
          <p:cNvSpPr txBox="1"/>
          <p:nvPr/>
        </p:nvSpPr>
        <p:spPr>
          <a:xfrm>
            <a:off x="3422917" y="3337551"/>
            <a:ext cx="4631745" cy="148569"/>
          </a:xfrm>
          <a:prstGeom prst="rect">
            <a:avLst/>
          </a:prstGeom>
        </p:spPr>
        <p:txBody>
          <a:bodyPr vert="horz" wrap="square" lIns="0" tIns="11813" rIns="0" bIns="0" rtlCol="0">
            <a:spAutoFit/>
          </a:bodyPr>
          <a:lstStyle/>
          <a:p>
            <a:pPr marL="547162">
              <a:spcBef>
                <a:spcPts val="93"/>
              </a:spcBef>
              <a:tabLst>
                <a:tab pos="2978514" algn="l"/>
              </a:tabLst>
            </a:pP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图</a:t>
            </a:r>
            <a:r>
              <a:rPr sz="550" spc="4" dirty="0">
                <a:solidFill>
                  <a:srgbClr val="231F20"/>
                </a:solidFill>
                <a:latin typeface="方正兰亭纤黑_GBK"/>
                <a:cs typeface="方正兰亭纤黑_GBK"/>
              </a:rPr>
              <a:t>1-62  </a:t>
            </a:r>
            <a:r>
              <a:rPr sz="550" spc="89" dirty="0">
                <a:solidFill>
                  <a:srgbClr val="231F20"/>
                </a:solidFill>
                <a:latin typeface="方正兰亭纤黑_GBK"/>
                <a:cs typeface="方正兰亭纤黑_GBK"/>
              </a:rPr>
              <a:t> </a:t>
            </a: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花艺	图</a:t>
            </a:r>
            <a:r>
              <a:rPr sz="550" spc="4" dirty="0">
                <a:solidFill>
                  <a:srgbClr val="231F20"/>
                </a:solidFill>
                <a:latin typeface="方正兰亭纤黑_GBK"/>
                <a:cs typeface="方正兰亭纤黑_GBK"/>
              </a:rPr>
              <a:t>1-63  </a:t>
            </a: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 点亮梦想</a:t>
            </a:r>
            <a:endParaRPr sz="550" dirty="0">
              <a:latin typeface="方正兰亭纤黑_GBK"/>
              <a:cs typeface="方正兰亭纤黑_GBK"/>
            </a:endParaRPr>
          </a:p>
          <a:p>
            <a:pPr>
              <a:spcBef>
                <a:spcPts val="13"/>
              </a:spcBef>
            </a:pPr>
            <a:endParaRPr sz="338" dirty="0">
              <a:latin typeface="方正兰亭纤黑_GBK"/>
              <a:cs typeface="方正兰亭纤黑_GBK"/>
            </a:endParaRPr>
          </a:p>
        </p:txBody>
      </p:sp>
      <p:pic>
        <p:nvPicPr>
          <p:cNvPr id="6" name="object 6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3549842" y="1452409"/>
            <a:ext cx="1330949" cy="1783700"/>
          </a:xfrm>
          <a:prstGeom prst="rect">
            <a:avLst/>
          </a:prstGeom>
        </p:spPr>
      </p:pic>
      <p:pic>
        <p:nvPicPr>
          <p:cNvPr id="8" name="object 8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3738097" y="3991108"/>
            <a:ext cx="1175795" cy="1804920"/>
          </a:xfrm>
          <a:prstGeom prst="rect">
            <a:avLst/>
          </a:prstGeom>
        </p:spPr>
      </p:pic>
      <p:sp>
        <p:nvSpPr>
          <p:cNvPr id="9" name="object 9"/>
          <p:cNvSpPr txBox="1"/>
          <p:nvPr/>
        </p:nvSpPr>
        <p:spPr>
          <a:xfrm>
            <a:off x="3914999" y="5885624"/>
            <a:ext cx="762471" cy="96567"/>
          </a:xfrm>
          <a:prstGeom prst="rect">
            <a:avLst/>
          </a:prstGeom>
        </p:spPr>
        <p:txBody>
          <a:bodyPr vert="horz" wrap="square" lIns="0" tIns="11813" rIns="0" bIns="0" rtlCol="0">
            <a:spAutoFit/>
          </a:bodyPr>
          <a:lstStyle/>
          <a:p>
            <a:pPr marL="10739">
              <a:spcBef>
                <a:spcPts val="93"/>
              </a:spcBef>
            </a:pP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图</a:t>
            </a:r>
            <a:r>
              <a:rPr sz="550" spc="4" dirty="0">
                <a:solidFill>
                  <a:srgbClr val="231F20"/>
                </a:solidFill>
                <a:latin typeface="方正兰亭纤黑_GBK"/>
                <a:cs typeface="方正兰亭纤黑_GBK"/>
              </a:rPr>
              <a:t>1-64   </a:t>
            </a: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眼睛类似联想</a:t>
            </a:r>
            <a:endParaRPr sz="550">
              <a:latin typeface="方正兰亭纤黑_GBK"/>
              <a:cs typeface="方正兰亭纤黑_GBK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6213700" y="5885624"/>
            <a:ext cx="975104" cy="96567"/>
          </a:xfrm>
          <a:prstGeom prst="rect">
            <a:avLst/>
          </a:prstGeom>
        </p:spPr>
        <p:txBody>
          <a:bodyPr vert="horz" wrap="square" lIns="0" tIns="11813" rIns="0" bIns="0" rtlCol="0">
            <a:spAutoFit/>
          </a:bodyPr>
          <a:lstStyle/>
          <a:p>
            <a:pPr marL="10739">
              <a:spcBef>
                <a:spcPts val="93"/>
              </a:spcBef>
            </a:pP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图</a:t>
            </a:r>
            <a:r>
              <a:rPr sz="550" spc="4" dirty="0">
                <a:solidFill>
                  <a:srgbClr val="231F20"/>
                </a:solidFill>
                <a:latin typeface="方正兰亭纤黑_GBK"/>
                <a:cs typeface="方正兰亭纤黑_GBK"/>
              </a:rPr>
              <a:t>1-65   </a:t>
            </a: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固定形体的创意变形</a:t>
            </a:r>
            <a:endParaRPr sz="550">
              <a:latin typeface="方正兰亭纤黑_GBK"/>
              <a:cs typeface="方正兰亭纤黑_GBK"/>
            </a:endParaRPr>
          </a:p>
        </p:txBody>
      </p:sp>
      <p:pic>
        <p:nvPicPr>
          <p:cNvPr id="11" name="object 11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5446467" y="3925887"/>
            <a:ext cx="2573511" cy="1919410"/>
          </a:xfrm>
          <a:prstGeom prst="rect">
            <a:avLst/>
          </a:prstGeom>
        </p:spPr>
      </p:pic>
      <p:sp>
        <p:nvSpPr>
          <p:cNvPr id="12" name="object 12"/>
          <p:cNvSpPr txBox="1"/>
          <p:nvPr/>
        </p:nvSpPr>
        <p:spPr>
          <a:xfrm>
            <a:off x="3483822" y="460299"/>
            <a:ext cx="832812" cy="552343"/>
          </a:xfrm>
          <a:prstGeom prst="rect">
            <a:avLst/>
          </a:prstGeom>
        </p:spPr>
        <p:txBody>
          <a:bodyPr vert="horz" wrap="square" lIns="0" tIns="70878" rIns="0" bIns="0" rtlCol="0">
            <a:spAutoFit/>
          </a:bodyPr>
          <a:lstStyle/>
          <a:p>
            <a:pPr marL="10739">
              <a:spcBef>
                <a:spcPts val="558"/>
              </a:spcBef>
            </a:pPr>
            <a:r>
              <a:rPr sz="1438" spc="13" dirty="0">
                <a:solidFill>
                  <a:srgbClr val="231F20"/>
                </a:solidFill>
                <a:latin typeface="方正兰亭大黑_GBK"/>
                <a:cs typeface="方正兰亭大黑_GBK"/>
              </a:rPr>
              <a:t>1.4</a:t>
            </a:r>
            <a:endParaRPr sz="1438">
              <a:latin typeface="方正兰亭大黑_GBK"/>
              <a:cs typeface="方正兰亭大黑_GBK"/>
            </a:endParaRPr>
          </a:p>
          <a:p>
            <a:pPr marL="10739">
              <a:spcBef>
                <a:spcPts val="427"/>
              </a:spcBef>
            </a:pPr>
            <a:r>
              <a:rPr sz="1353" spc="241" dirty="0">
                <a:solidFill>
                  <a:srgbClr val="231F20"/>
                </a:solidFill>
                <a:latin typeface="方正兰亭中粗黑_GBK"/>
                <a:cs typeface="方正兰亭中粗黑_GBK"/>
              </a:rPr>
              <a:t>联想方</a:t>
            </a:r>
            <a:r>
              <a:rPr sz="1353" dirty="0">
                <a:solidFill>
                  <a:srgbClr val="231F20"/>
                </a:solidFill>
                <a:latin typeface="方正兰亭中粗黑_GBK"/>
                <a:cs typeface="方正兰亭中粗黑_GBK"/>
              </a:rPr>
              <a:t>式</a:t>
            </a:r>
            <a:r>
              <a:rPr sz="1353" spc="-135" dirty="0">
                <a:solidFill>
                  <a:srgbClr val="231F20"/>
                </a:solidFill>
                <a:latin typeface="方正兰亭中粗黑_GBK"/>
                <a:cs typeface="方正兰亭中粗黑_GBK"/>
              </a:rPr>
              <a:t> </a:t>
            </a:r>
            <a:endParaRPr sz="1353">
              <a:latin typeface="方正兰亭中粗黑_GBK"/>
              <a:cs typeface="方正兰亭中粗黑_GBK"/>
            </a:endParaRPr>
          </a:p>
        </p:txBody>
      </p:sp>
      <p:sp>
        <p:nvSpPr>
          <p:cNvPr id="13" name="object 13"/>
          <p:cNvSpPr/>
          <p:nvPr/>
        </p:nvSpPr>
        <p:spPr>
          <a:xfrm>
            <a:off x="3494559" y="1084553"/>
            <a:ext cx="411304" cy="30606"/>
          </a:xfrm>
          <a:custGeom>
            <a:avLst/>
            <a:gdLst/>
            <a:ahLst/>
            <a:cxnLst/>
            <a:rect l="l" t="t" r="r" b="b"/>
            <a:pathLst>
              <a:path w="486409" h="36194">
                <a:moveTo>
                  <a:pt x="486003" y="0"/>
                </a:moveTo>
                <a:lnTo>
                  <a:pt x="0" y="0"/>
                </a:lnTo>
                <a:lnTo>
                  <a:pt x="0" y="36004"/>
                </a:lnTo>
                <a:lnTo>
                  <a:pt x="486003" y="36004"/>
                </a:lnTo>
                <a:lnTo>
                  <a:pt x="486003" y="0"/>
                </a:lnTo>
                <a:close/>
              </a:path>
            </a:pathLst>
          </a:custGeom>
          <a:solidFill>
            <a:srgbClr val="231F20"/>
          </a:solidFill>
        </p:spPr>
        <p:txBody>
          <a:bodyPr wrap="square" lIns="0" tIns="0" rIns="0" bIns="0" rtlCol="0"/>
          <a:lstStyle/>
          <a:p>
            <a:endParaRPr sz="1522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object 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407444" y="581425"/>
            <a:ext cx="1429874" cy="615444"/>
          </a:xfrm>
          <a:prstGeom prst="rect">
            <a:avLst/>
          </a:prstGeom>
        </p:spPr>
      </p:pic>
      <p:pic>
        <p:nvPicPr>
          <p:cNvPr id="7" name="object 7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2477248" y="1357738"/>
            <a:ext cx="1354026" cy="951845"/>
          </a:xfrm>
          <a:prstGeom prst="rect">
            <a:avLst/>
          </a:prstGeom>
        </p:spPr>
      </p:pic>
      <p:sp>
        <p:nvSpPr>
          <p:cNvPr id="8" name="object 8"/>
          <p:cNvSpPr txBox="1"/>
          <p:nvPr/>
        </p:nvSpPr>
        <p:spPr>
          <a:xfrm>
            <a:off x="6761100" y="3868372"/>
            <a:ext cx="621253" cy="96567"/>
          </a:xfrm>
          <a:prstGeom prst="rect">
            <a:avLst/>
          </a:prstGeom>
        </p:spPr>
        <p:txBody>
          <a:bodyPr vert="horz" wrap="square" lIns="0" tIns="11813" rIns="0" bIns="0" rtlCol="0">
            <a:spAutoFit/>
          </a:bodyPr>
          <a:lstStyle/>
          <a:p>
            <a:pPr marL="10739">
              <a:spcBef>
                <a:spcPts val="93"/>
              </a:spcBef>
            </a:pP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图</a:t>
            </a:r>
            <a:r>
              <a:rPr sz="550" spc="4" dirty="0">
                <a:solidFill>
                  <a:srgbClr val="231F20"/>
                </a:solidFill>
                <a:latin typeface="方正兰亭纤黑_GBK"/>
                <a:cs typeface="方正兰亭纤黑_GBK"/>
              </a:rPr>
              <a:t>1-68  </a:t>
            </a: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 形状联想</a:t>
            </a:r>
            <a:endParaRPr sz="550">
              <a:latin typeface="方正兰亭纤黑_GBK"/>
              <a:cs typeface="方正兰亭纤黑_GBK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7819300" y="3873475"/>
            <a:ext cx="975104" cy="96567"/>
          </a:xfrm>
          <a:prstGeom prst="rect">
            <a:avLst/>
          </a:prstGeom>
        </p:spPr>
        <p:txBody>
          <a:bodyPr vert="horz" wrap="square" lIns="0" tIns="11813" rIns="0" bIns="0" rtlCol="0">
            <a:spAutoFit/>
          </a:bodyPr>
          <a:lstStyle/>
          <a:p>
            <a:pPr marL="10739">
              <a:spcBef>
                <a:spcPts val="93"/>
              </a:spcBef>
            </a:pP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图</a:t>
            </a:r>
            <a:r>
              <a:rPr sz="550" spc="4" dirty="0">
                <a:solidFill>
                  <a:srgbClr val="231F20"/>
                </a:solidFill>
                <a:latin typeface="方正兰亭纤黑_GBK"/>
                <a:cs typeface="方正兰亭纤黑_GBK"/>
              </a:rPr>
              <a:t>1-69   </a:t>
            </a: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身体部位的创意改造</a:t>
            </a:r>
            <a:endParaRPr sz="550">
              <a:latin typeface="方正兰亭纤黑_GBK"/>
              <a:cs typeface="方正兰亭纤黑_GBK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4805087" y="3868372"/>
            <a:ext cx="833348" cy="96567"/>
          </a:xfrm>
          <a:prstGeom prst="rect">
            <a:avLst/>
          </a:prstGeom>
        </p:spPr>
        <p:txBody>
          <a:bodyPr vert="horz" wrap="square" lIns="0" tIns="11813" rIns="0" bIns="0" rtlCol="0">
            <a:spAutoFit/>
          </a:bodyPr>
          <a:lstStyle/>
          <a:p>
            <a:pPr marL="10739">
              <a:spcBef>
                <a:spcPts val="93"/>
              </a:spcBef>
            </a:pP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图</a:t>
            </a:r>
            <a:r>
              <a:rPr sz="550" spc="4" dirty="0">
                <a:solidFill>
                  <a:srgbClr val="231F20"/>
                </a:solidFill>
                <a:latin typeface="方正兰亭纤黑_GBK"/>
                <a:cs typeface="方正兰亭纤黑_GBK"/>
              </a:rPr>
              <a:t>1-67   </a:t>
            </a: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事物之间的联想</a:t>
            </a:r>
            <a:endParaRPr sz="550">
              <a:latin typeface="方正兰亭纤黑_GBK"/>
              <a:cs typeface="方正兰亭纤黑_GBK"/>
            </a:endParaRPr>
          </a:p>
        </p:txBody>
      </p:sp>
      <p:pic>
        <p:nvPicPr>
          <p:cNvPr id="11" name="object 11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7792657" y="395309"/>
            <a:ext cx="960921" cy="1241621"/>
          </a:xfrm>
          <a:prstGeom prst="rect">
            <a:avLst/>
          </a:prstGeom>
        </p:spPr>
      </p:pic>
      <p:pic>
        <p:nvPicPr>
          <p:cNvPr id="12" name="object 12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7824187" y="1680184"/>
            <a:ext cx="951529" cy="1145007"/>
          </a:xfrm>
          <a:prstGeom prst="rect">
            <a:avLst/>
          </a:prstGeom>
        </p:spPr>
      </p:pic>
      <p:pic>
        <p:nvPicPr>
          <p:cNvPr id="13" name="object 13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8043378" y="2990208"/>
            <a:ext cx="461583" cy="832734"/>
          </a:xfrm>
          <a:prstGeom prst="rect">
            <a:avLst/>
          </a:prstGeom>
        </p:spPr>
      </p:pic>
      <p:pic>
        <p:nvPicPr>
          <p:cNvPr id="14" name="object 14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4282498" y="467519"/>
            <a:ext cx="2177715" cy="3245915"/>
          </a:xfrm>
          <a:prstGeom prst="rect">
            <a:avLst/>
          </a:prstGeom>
        </p:spPr>
      </p:pic>
      <p:sp>
        <p:nvSpPr>
          <p:cNvPr id="15" name="object 15"/>
          <p:cNvSpPr txBox="1"/>
          <p:nvPr/>
        </p:nvSpPr>
        <p:spPr>
          <a:xfrm>
            <a:off x="2766602" y="2457720"/>
            <a:ext cx="762471" cy="96567"/>
          </a:xfrm>
          <a:prstGeom prst="rect">
            <a:avLst/>
          </a:prstGeom>
        </p:spPr>
        <p:txBody>
          <a:bodyPr vert="horz" wrap="square" lIns="0" tIns="11813" rIns="0" bIns="0" rtlCol="0">
            <a:spAutoFit/>
          </a:bodyPr>
          <a:lstStyle/>
          <a:p>
            <a:pPr marL="10739">
              <a:spcBef>
                <a:spcPts val="93"/>
              </a:spcBef>
            </a:pP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图</a:t>
            </a:r>
            <a:r>
              <a:rPr sz="550" spc="4" dirty="0">
                <a:solidFill>
                  <a:srgbClr val="231F20"/>
                </a:solidFill>
                <a:latin typeface="方正兰亭纤黑_GBK"/>
                <a:cs typeface="方正兰亭纤黑_GBK"/>
              </a:rPr>
              <a:t>1-66   </a:t>
            </a: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手绘联想图形</a:t>
            </a:r>
            <a:endParaRPr sz="550">
              <a:latin typeface="方正兰亭纤黑_GBK"/>
              <a:cs typeface="方正兰亭纤黑_GBK"/>
            </a:endParaRPr>
          </a:p>
        </p:txBody>
      </p:sp>
      <p:pic>
        <p:nvPicPr>
          <p:cNvPr id="16" name="object 16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6509782" y="2756974"/>
            <a:ext cx="1124416" cy="1002805"/>
          </a:xfrm>
          <a:prstGeom prst="rect">
            <a:avLst/>
          </a:prstGeom>
        </p:spPr>
      </p:pic>
      <p:pic>
        <p:nvPicPr>
          <p:cNvPr id="17" name="object 17"/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6807493" y="1544802"/>
            <a:ext cx="503209" cy="742725"/>
          </a:xfrm>
          <a:prstGeom prst="rect">
            <a:avLst/>
          </a:prstGeom>
        </p:spPr>
      </p:pic>
      <p:sp>
        <p:nvSpPr>
          <p:cNvPr id="18" name="object 4">
            <a:extLst>
              <a:ext uri="{FF2B5EF4-FFF2-40B4-BE49-F238E27FC236}">
                <a16:creationId xmlns:a16="http://schemas.microsoft.com/office/drawing/2014/main" id="{DCB9666D-ED32-3E30-55C9-3436B5E00BD8}"/>
              </a:ext>
            </a:extLst>
          </p:cNvPr>
          <p:cNvSpPr txBox="1"/>
          <p:nvPr/>
        </p:nvSpPr>
        <p:spPr>
          <a:xfrm>
            <a:off x="2566387" y="4187813"/>
            <a:ext cx="6228019" cy="1871674"/>
          </a:xfrm>
          <a:prstGeom prst="rect">
            <a:avLst/>
          </a:prstGeom>
        </p:spPr>
        <p:txBody>
          <a:bodyPr vert="horz" wrap="square" lIns="0" tIns="10739" rIns="0" bIns="0" rtlCol="0">
            <a:spAutoFit/>
          </a:bodyPr>
          <a:lstStyle/>
          <a:p>
            <a:pPr marL="10739">
              <a:spcBef>
                <a:spcPts val="85"/>
              </a:spcBef>
            </a:pPr>
            <a:r>
              <a:rPr sz="1353" spc="241" dirty="0">
                <a:solidFill>
                  <a:srgbClr val="231F20"/>
                </a:solidFill>
                <a:latin typeface="方正兰亭中粗黑_GBK"/>
                <a:cs typeface="方正兰亭中粗黑_GBK"/>
              </a:rPr>
              <a:t>本章小结及作</a:t>
            </a:r>
            <a:r>
              <a:rPr sz="1353" dirty="0">
                <a:solidFill>
                  <a:srgbClr val="231F20"/>
                </a:solidFill>
                <a:latin typeface="方正兰亭中粗黑_GBK"/>
                <a:cs typeface="方正兰亭中粗黑_GBK"/>
              </a:rPr>
              <a:t>业</a:t>
            </a:r>
            <a:r>
              <a:rPr sz="1353" spc="-135" dirty="0">
                <a:solidFill>
                  <a:srgbClr val="231F20"/>
                </a:solidFill>
                <a:latin typeface="方正兰亭中粗黑_GBK"/>
                <a:cs typeface="方正兰亭中粗黑_GBK"/>
              </a:rPr>
              <a:t> </a:t>
            </a:r>
            <a:endParaRPr sz="1353" dirty="0">
              <a:latin typeface="方正兰亭中粗黑_GBK"/>
              <a:cs typeface="方正兰亭中粗黑_GBK"/>
            </a:endParaRPr>
          </a:p>
          <a:p>
            <a:pPr marL="10739" marR="4296" indent="200823">
              <a:lnSpc>
                <a:spcPct val="125000"/>
              </a:lnSpc>
              <a:spcBef>
                <a:spcPts val="867"/>
              </a:spcBef>
            </a:pPr>
            <a:r>
              <a:rPr sz="761" spc="4" dirty="0">
                <a:solidFill>
                  <a:srgbClr val="231F20"/>
                </a:solidFill>
                <a:latin typeface="方正兰亭纤黑_GBK"/>
                <a:cs typeface="方正兰亭纤黑_GBK"/>
              </a:rPr>
              <a:t>通过本章的学习，读者明确了图形的基础内容，对于图形常用的联想方法也有了明确的认识。图形设计 </a:t>
            </a:r>
            <a:r>
              <a:rPr sz="761" dirty="0">
                <a:solidFill>
                  <a:srgbClr val="231F20"/>
                </a:solidFill>
                <a:latin typeface="方正兰亭纤黑_GBK"/>
                <a:cs typeface="方正兰亭纤黑_GBK"/>
              </a:rPr>
              <a:t>离不开创意联想，只有掌握了联想的方法才能创作出优秀的作品。</a:t>
            </a:r>
            <a:endParaRPr sz="761" dirty="0">
              <a:latin typeface="方正兰亭纤黑_GBK"/>
              <a:cs typeface="方正兰亭纤黑_GBK"/>
            </a:endParaRPr>
          </a:p>
          <a:p>
            <a:pPr>
              <a:spcBef>
                <a:spcPts val="38"/>
              </a:spcBef>
            </a:pPr>
            <a:endParaRPr sz="676" dirty="0">
              <a:latin typeface="方正兰亭纤黑_GBK"/>
              <a:cs typeface="方正兰亭纤黑_GBK"/>
            </a:endParaRPr>
          </a:p>
          <a:p>
            <a:pPr marL="168605" indent="-158403">
              <a:buAutoNum type="arabicPeriod"/>
              <a:tabLst>
                <a:tab pos="169142" algn="l"/>
              </a:tabLst>
            </a:pPr>
            <a:r>
              <a:rPr sz="846" dirty="0">
                <a:solidFill>
                  <a:srgbClr val="231F20"/>
                </a:solidFill>
                <a:latin typeface="方正兰亭黑_GBK"/>
                <a:cs typeface="方正兰亭黑_GBK"/>
              </a:rPr>
              <a:t>训练题</a:t>
            </a:r>
            <a:endParaRPr sz="846" dirty="0">
              <a:latin typeface="方正兰亭黑_GBK"/>
              <a:cs typeface="方正兰亭黑_GBK"/>
            </a:endParaRPr>
          </a:p>
          <a:p>
            <a:pPr marL="211562">
              <a:spcBef>
                <a:spcPts val="490"/>
              </a:spcBef>
            </a:pPr>
            <a:r>
              <a:rPr sz="761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列举一幅设计作品，并说明其中图形的作用和联想方法。</a:t>
            </a:r>
            <a:endParaRPr sz="761" dirty="0">
              <a:latin typeface="方正兰亭纤黑_GBK"/>
              <a:cs typeface="方正兰亭纤黑_GBK"/>
            </a:endParaRPr>
          </a:p>
          <a:p>
            <a:pPr marL="211562">
              <a:spcBef>
                <a:spcPts val="710"/>
              </a:spcBef>
            </a:pPr>
            <a:r>
              <a:rPr sz="761" dirty="0">
                <a:solidFill>
                  <a:srgbClr val="231F20"/>
                </a:solidFill>
                <a:latin typeface="方正兰亭纤黑_GBK"/>
                <a:cs typeface="方正兰亭纤黑_GBK"/>
              </a:rPr>
              <a:t>要求：从色彩运用、受众心理、联想方法、创意原则的角度展开说明。</a:t>
            </a:r>
            <a:endParaRPr sz="761" dirty="0">
              <a:latin typeface="方正兰亭纤黑_GBK"/>
              <a:cs typeface="方正兰亭纤黑_GBK"/>
            </a:endParaRPr>
          </a:p>
          <a:p>
            <a:pPr>
              <a:spcBef>
                <a:spcPts val="38"/>
              </a:spcBef>
            </a:pPr>
            <a:endParaRPr sz="676" dirty="0">
              <a:latin typeface="方正兰亭纤黑_GBK"/>
              <a:cs typeface="方正兰亭纤黑_GBK"/>
            </a:endParaRPr>
          </a:p>
          <a:p>
            <a:pPr marL="137462" indent="-127259">
              <a:buAutoNum type="arabicPeriod" startAt="2"/>
              <a:tabLst>
                <a:tab pos="137999" algn="l"/>
              </a:tabLst>
            </a:pPr>
            <a:r>
              <a:rPr sz="846" dirty="0">
                <a:solidFill>
                  <a:srgbClr val="231F20"/>
                </a:solidFill>
                <a:latin typeface="方正兰亭黑_GBK"/>
                <a:cs typeface="方正兰亭黑_GBK"/>
              </a:rPr>
              <a:t>课后作业题</a:t>
            </a:r>
            <a:endParaRPr sz="846" dirty="0">
              <a:latin typeface="方正兰亭黑_GBK"/>
              <a:cs typeface="方正兰亭黑_GBK"/>
            </a:endParaRPr>
          </a:p>
          <a:p>
            <a:pPr marL="211562">
              <a:spcBef>
                <a:spcPts val="490"/>
              </a:spcBef>
            </a:pPr>
            <a:r>
              <a:rPr sz="761" dirty="0">
                <a:solidFill>
                  <a:srgbClr val="231F20"/>
                </a:solidFill>
                <a:latin typeface="方正兰亭纤黑_GBK"/>
                <a:cs typeface="方正兰亭纤黑_GBK"/>
              </a:rPr>
              <a:t>搜集10幅有创意的图形作品，从创意的原则和联想方法来分析。</a:t>
            </a:r>
            <a:endParaRPr sz="761" dirty="0">
              <a:latin typeface="方正兰亭纤黑_GBK"/>
              <a:cs typeface="方正兰亭纤黑_GBK"/>
            </a:endParaRPr>
          </a:p>
          <a:p>
            <a:pPr marL="211562">
              <a:spcBef>
                <a:spcPts val="706"/>
              </a:spcBef>
            </a:pPr>
            <a:r>
              <a:rPr sz="761" dirty="0">
                <a:solidFill>
                  <a:srgbClr val="231F20"/>
                </a:solidFill>
                <a:latin typeface="方正兰亭纤黑_GBK"/>
                <a:cs typeface="方正兰亭纤黑_GBK"/>
              </a:rPr>
              <a:t>要求：采用PPT的形式在班内交流，随机选取5名同学，在课堂发言并演示。</a:t>
            </a:r>
            <a:endParaRPr sz="761" dirty="0">
              <a:latin typeface="方正兰亭纤黑_GBK"/>
              <a:cs typeface="方正兰亭纤黑_GBK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bject 3">
            <a:extLst>
              <a:ext uri="{FF2B5EF4-FFF2-40B4-BE49-F238E27FC236}">
                <a16:creationId xmlns:a16="http://schemas.microsoft.com/office/drawing/2014/main" id="{216BF52F-D61A-E4AF-0792-32CABB1B65EB}"/>
              </a:ext>
            </a:extLst>
          </p:cNvPr>
          <p:cNvSpPr/>
          <p:nvPr/>
        </p:nvSpPr>
        <p:spPr>
          <a:xfrm>
            <a:off x="0" y="0"/>
            <a:ext cx="11520488" cy="6480175"/>
          </a:xfrm>
          <a:custGeom>
            <a:avLst/>
            <a:gdLst/>
            <a:ahLst/>
            <a:cxnLst/>
            <a:rect l="l" t="t" r="r" b="b"/>
            <a:pathLst>
              <a:path w="6660515" h="9360535">
                <a:moveTo>
                  <a:pt x="0" y="9360001"/>
                </a:moveTo>
                <a:lnTo>
                  <a:pt x="6659994" y="9360001"/>
                </a:lnTo>
                <a:lnTo>
                  <a:pt x="6659994" y="0"/>
                </a:lnTo>
                <a:lnTo>
                  <a:pt x="0" y="0"/>
                </a:lnTo>
                <a:lnTo>
                  <a:pt x="0" y="9360001"/>
                </a:lnTo>
                <a:close/>
              </a:path>
            </a:pathLst>
          </a:custGeom>
          <a:solidFill>
            <a:srgbClr val="88969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7">
            <a:extLst>
              <a:ext uri="{FF2B5EF4-FFF2-40B4-BE49-F238E27FC236}">
                <a16:creationId xmlns:a16="http://schemas.microsoft.com/office/drawing/2014/main" id="{4A8CFD76-D658-28F9-A321-95332920DA7F}"/>
              </a:ext>
            </a:extLst>
          </p:cNvPr>
          <p:cNvSpPr/>
          <p:nvPr/>
        </p:nvSpPr>
        <p:spPr>
          <a:xfrm rot="16200000">
            <a:off x="-362823" y="-395002"/>
            <a:ext cx="4360490" cy="365273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4">
            <a:extLst>
              <a:ext uri="{FF2B5EF4-FFF2-40B4-BE49-F238E27FC236}">
                <a16:creationId xmlns:a16="http://schemas.microsoft.com/office/drawing/2014/main" id="{768DFCEB-6AFD-9346-0282-2289B885D20F}"/>
              </a:ext>
            </a:extLst>
          </p:cNvPr>
          <p:cNvSpPr/>
          <p:nvPr/>
        </p:nvSpPr>
        <p:spPr>
          <a:xfrm>
            <a:off x="5074444" y="1132623"/>
            <a:ext cx="995680" cy="995680"/>
          </a:xfrm>
          <a:custGeom>
            <a:avLst/>
            <a:gdLst/>
            <a:ahLst/>
            <a:cxnLst/>
            <a:rect l="l" t="t" r="r" b="b"/>
            <a:pathLst>
              <a:path w="995679" h="995679">
                <a:moveTo>
                  <a:pt x="497700" y="0"/>
                </a:moveTo>
                <a:lnTo>
                  <a:pt x="449838" y="2282"/>
                </a:lnTo>
                <a:lnTo>
                  <a:pt x="403249" y="8990"/>
                </a:lnTo>
                <a:lnTo>
                  <a:pt x="358142" y="19914"/>
                </a:lnTo>
                <a:lnTo>
                  <a:pt x="314727" y="34842"/>
                </a:lnTo>
                <a:lnTo>
                  <a:pt x="273215" y="53565"/>
                </a:lnTo>
                <a:lnTo>
                  <a:pt x="233816" y="75873"/>
                </a:lnTo>
                <a:lnTo>
                  <a:pt x="196740" y="101555"/>
                </a:lnTo>
                <a:lnTo>
                  <a:pt x="162197" y="130402"/>
                </a:lnTo>
                <a:lnTo>
                  <a:pt x="130398" y="162203"/>
                </a:lnTo>
                <a:lnTo>
                  <a:pt x="101553" y="196748"/>
                </a:lnTo>
                <a:lnTo>
                  <a:pt x="75871" y="233826"/>
                </a:lnTo>
                <a:lnTo>
                  <a:pt x="53564" y="273228"/>
                </a:lnTo>
                <a:lnTo>
                  <a:pt x="34841" y="314744"/>
                </a:lnTo>
                <a:lnTo>
                  <a:pt x="19913" y="358163"/>
                </a:lnTo>
                <a:lnTo>
                  <a:pt x="8990" y="403275"/>
                </a:lnTo>
                <a:lnTo>
                  <a:pt x="2282" y="449870"/>
                </a:lnTo>
                <a:lnTo>
                  <a:pt x="0" y="497738"/>
                </a:lnTo>
                <a:lnTo>
                  <a:pt x="2282" y="545599"/>
                </a:lnTo>
                <a:lnTo>
                  <a:pt x="8990" y="592189"/>
                </a:lnTo>
                <a:lnTo>
                  <a:pt x="19913" y="637296"/>
                </a:lnTo>
                <a:lnTo>
                  <a:pt x="34841" y="680711"/>
                </a:lnTo>
                <a:lnTo>
                  <a:pt x="53564" y="722223"/>
                </a:lnTo>
                <a:lnTo>
                  <a:pt x="75871" y="761622"/>
                </a:lnTo>
                <a:lnTo>
                  <a:pt x="101553" y="798698"/>
                </a:lnTo>
                <a:lnTo>
                  <a:pt x="130398" y="833240"/>
                </a:lnTo>
                <a:lnTo>
                  <a:pt x="162197" y="865040"/>
                </a:lnTo>
                <a:lnTo>
                  <a:pt x="196740" y="893885"/>
                </a:lnTo>
                <a:lnTo>
                  <a:pt x="233816" y="919566"/>
                </a:lnTo>
                <a:lnTo>
                  <a:pt x="273215" y="941874"/>
                </a:lnTo>
                <a:lnTo>
                  <a:pt x="314727" y="960596"/>
                </a:lnTo>
                <a:lnTo>
                  <a:pt x="358142" y="975524"/>
                </a:lnTo>
                <a:lnTo>
                  <a:pt x="403249" y="986447"/>
                </a:lnTo>
                <a:lnTo>
                  <a:pt x="449838" y="993155"/>
                </a:lnTo>
                <a:lnTo>
                  <a:pt x="497700" y="995438"/>
                </a:lnTo>
                <a:lnTo>
                  <a:pt x="545565" y="993155"/>
                </a:lnTo>
                <a:lnTo>
                  <a:pt x="592159" y="986447"/>
                </a:lnTo>
                <a:lnTo>
                  <a:pt x="637269" y="975524"/>
                </a:lnTo>
                <a:lnTo>
                  <a:pt x="680687" y="960596"/>
                </a:lnTo>
                <a:lnTo>
                  <a:pt x="722201" y="941874"/>
                </a:lnTo>
                <a:lnTo>
                  <a:pt x="761602" y="919566"/>
                </a:lnTo>
                <a:lnTo>
                  <a:pt x="785674" y="902893"/>
                </a:lnTo>
                <a:lnTo>
                  <a:pt x="497700" y="902893"/>
                </a:lnTo>
                <a:lnTo>
                  <a:pt x="450516" y="900162"/>
                </a:lnTo>
                <a:lnTo>
                  <a:pt x="404913" y="892174"/>
                </a:lnTo>
                <a:lnTo>
                  <a:pt x="361197" y="879235"/>
                </a:lnTo>
                <a:lnTo>
                  <a:pt x="319676" y="861651"/>
                </a:lnTo>
                <a:lnTo>
                  <a:pt x="280654" y="839728"/>
                </a:lnTo>
                <a:lnTo>
                  <a:pt x="244440" y="813773"/>
                </a:lnTo>
                <a:lnTo>
                  <a:pt x="211339" y="784093"/>
                </a:lnTo>
                <a:lnTo>
                  <a:pt x="181657" y="750993"/>
                </a:lnTo>
                <a:lnTo>
                  <a:pt x="155701" y="714780"/>
                </a:lnTo>
                <a:lnTo>
                  <a:pt x="133777" y="675760"/>
                </a:lnTo>
                <a:lnTo>
                  <a:pt x="116192" y="634239"/>
                </a:lnTo>
                <a:lnTo>
                  <a:pt x="103251" y="590524"/>
                </a:lnTo>
                <a:lnTo>
                  <a:pt x="95263" y="544922"/>
                </a:lnTo>
                <a:lnTo>
                  <a:pt x="92532" y="497738"/>
                </a:lnTo>
                <a:lnTo>
                  <a:pt x="95263" y="450549"/>
                </a:lnTo>
                <a:lnTo>
                  <a:pt x="103251" y="404941"/>
                </a:lnTo>
                <a:lnTo>
                  <a:pt x="116192" y="361222"/>
                </a:lnTo>
                <a:lnTo>
                  <a:pt x="133777" y="319698"/>
                </a:lnTo>
                <a:lnTo>
                  <a:pt x="155701" y="280674"/>
                </a:lnTo>
                <a:lnTo>
                  <a:pt x="181657" y="244457"/>
                </a:lnTo>
                <a:lnTo>
                  <a:pt x="211339" y="211354"/>
                </a:lnTo>
                <a:lnTo>
                  <a:pt x="244440" y="181671"/>
                </a:lnTo>
                <a:lnTo>
                  <a:pt x="280654" y="155715"/>
                </a:lnTo>
                <a:lnTo>
                  <a:pt x="319676" y="133790"/>
                </a:lnTo>
                <a:lnTo>
                  <a:pt x="361197" y="116205"/>
                </a:lnTo>
                <a:lnTo>
                  <a:pt x="404913" y="103264"/>
                </a:lnTo>
                <a:lnTo>
                  <a:pt x="450516" y="95275"/>
                </a:lnTo>
                <a:lnTo>
                  <a:pt x="497700" y="92544"/>
                </a:lnTo>
                <a:lnTo>
                  <a:pt x="785671" y="92544"/>
                </a:lnTo>
                <a:lnTo>
                  <a:pt x="761602" y="75873"/>
                </a:lnTo>
                <a:lnTo>
                  <a:pt x="722201" y="53565"/>
                </a:lnTo>
                <a:lnTo>
                  <a:pt x="680687" y="34842"/>
                </a:lnTo>
                <a:lnTo>
                  <a:pt x="637269" y="19914"/>
                </a:lnTo>
                <a:lnTo>
                  <a:pt x="592159" y="8990"/>
                </a:lnTo>
                <a:lnTo>
                  <a:pt x="545565" y="2282"/>
                </a:lnTo>
                <a:lnTo>
                  <a:pt x="497700" y="0"/>
                </a:lnTo>
                <a:close/>
              </a:path>
              <a:path w="995679" h="995679">
                <a:moveTo>
                  <a:pt x="785671" y="92544"/>
                </a:moveTo>
                <a:lnTo>
                  <a:pt x="497700" y="92544"/>
                </a:lnTo>
                <a:lnTo>
                  <a:pt x="544889" y="95275"/>
                </a:lnTo>
                <a:lnTo>
                  <a:pt x="590496" y="103264"/>
                </a:lnTo>
                <a:lnTo>
                  <a:pt x="634216" y="116205"/>
                </a:lnTo>
                <a:lnTo>
                  <a:pt x="675740" y="133790"/>
                </a:lnTo>
                <a:lnTo>
                  <a:pt x="714764" y="155715"/>
                </a:lnTo>
                <a:lnTo>
                  <a:pt x="750980" y="181671"/>
                </a:lnTo>
                <a:lnTo>
                  <a:pt x="784083" y="211354"/>
                </a:lnTo>
                <a:lnTo>
                  <a:pt x="813766" y="244457"/>
                </a:lnTo>
                <a:lnTo>
                  <a:pt x="839723" y="280674"/>
                </a:lnTo>
                <a:lnTo>
                  <a:pt x="861648" y="319698"/>
                </a:lnTo>
                <a:lnTo>
                  <a:pt x="879233" y="361222"/>
                </a:lnTo>
                <a:lnTo>
                  <a:pt x="892173" y="404941"/>
                </a:lnTo>
                <a:lnTo>
                  <a:pt x="900162" y="450549"/>
                </a:lnTo>
                <a:lnTo>
                  <a:pt x="902893" y="497738"/>
                </a:lnTo>
                <a:lnTo>
                  <a:pt x="900162" y="544922"/>
                </a:lnTo>
                <a:lnTo>
                  <a:pt x="892173" y="590524"/>
                </a:lnTo>
                <a:lnTo>
                  <a:pt x="879233" y="634239"/>
                </a:lnTo>
                <a:lnTo>
                  <a:pt x="861648" y="675760"/>
                </a:lnTo>
                <a:lnTo>
                  <a:pt x="839723" y="714780"/>
                </a:lnTo>
                <a:lnTo>
                  <a:pt x="813766" y="750993"/>
                </a:lnTo>
                <a:lnTo>
                  <a:pt x="784083" y="784093"/>
                </a:lnTo>
                <a:lnTo>
                  <a:pt x="750980" y="813773"/>
                </a:lnTo>
                <a:lnTo>
                  <a:pt x="714764" y="839728"/>
                </a:lnTo>
                <a:lnTo>
                  <a:pt x="675740" y="861651"/>
                </a:lnTo>
                <a:lnTo>
                  <a:pt x="634216" y="879235"/>
                </a:lnTo>
                <a:lnTo>
                  <a:pt x="590496" y="892174"/>
                </a:lnTo>
                <a:lnTo>
                  <a:pt x="544889" y="900162"/>
                </a:lnTo>
                <a:lnTo>
                  <a:pt x="497700" y="902893"/>
                </a:lnTo>
                <a:lnTo>
                  <a:pt x="785674" y="902893"/>
                </a:lnTo>
                <a:lnTo>
                  <a:pt x="833224" y="865040"/>
                </a:lnTo>
                <a:lnTo>
                  <a:pt x="865024" y="833240"/>
                </a:lnTo>
                <a:lnTo>
                  <a:pt x="893871" y="798698"/>
                </a:lnTo>
                <a:lnTo>
                  <a:pt x="919553" y="761622"/>
                </a:lnTo>
                <a:lnTo>
                  <a:pt x="941860" y="722223"/>
                </a:lnTo>
                <a:lnTo>
                  <a:pt x="960583" y="680711"/>
                </a:lnTo>
                <a:lnTo>
                  <a:pt x="975511" y="637296"/>
                </a:lnTo>
                <a:lnTo>
                  <a:pt x="986435" y="592189"/>
                </a:lnTo>
                <a:lnTo>
                  <a:pt x="993143" y="545599"/>
                </a:lnTo>
                <a:lnTo>
                  <a:pt x="995426" y="497738"/>
                </a:lnTo>
                <a:lnTo>
                  <a:pt x="993143" y="449870"/>
                </a:lnTo>
                <a:lnTo>
                  <a:pt x="986435" y="403275"/>
                </a:lnTo>
                <a:lnTo>
                  <a:pt x="975511" y="358163"/>
                </a:lnTo>
                <a:lnTo>
                  <a:pt x="960583" y="314744"/>
                </a:lnTo>
                <a:lnTo>
                  <a:pt x="941860" y="273228"/>
                </a:lnTo>
                <a:lnTo>
                  <a:pt x="919553" y="233826"/>
                </a:lnTo>
                <a:lnTo>
                  <a:pt x="893871" y="196748"/>
                </a:lnTo>
                <a:lnTo>
                  <a:pt x="865024" y="162203"/>
                </a:lnTo>
                <a:lnTo>
                  <a:pt x="833224" y="130402"/>
                </a:lnTo>
                <a:lnTo>
                  <a:pt x="798680" y="101555"/>
                </a:lnTo>
                <a:lnTo>
                  <a:pt x="785671" y="92544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5">
            <a:extLst>
              <a:ext uri="{FF2B5EF4-FFF2-40B4-BE49-F238E27FC236}">
                <a16:creationId xmlns:a16="http://schemas.microsoft.com/office/drawing/2014/main" id="{47FE4027-6620-1807-912D-2B4E8792BBB8}"/>
              </a:ext>
            </a:extLst>
          </p:cNvPr>
          <p:cNvSpPr txBox="1"/>
          <p:nvPr/>
        </p:nvSpPr>
        <p:spPr>
          <a:xfrm>
            <a:off x="3321844" y="1494081"/>
            <a:ext cx="4572000" cy="1139414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R="49530" algn="ctr">
              <a:spcBef>
                <a:spcPts val="125"/>
              </a:spcBef>
            </a:pPr>
            <a:r>
              <a:rPr sz="1700" spc="210" dirty="0">
                <a:solidFill>
                  <a:srgbClr val="FFFFFF"/>
                </a:solidFill>
                <a:latin typeface="方正兰亭中粗黑_GBK"/>
                <a:cs typeface="方正兰亭中粗黑_GBK"/>
              </a:rPr>
              <a:t>第</a:t>
            </a:r>
            <a:r>
              <a:rPr sz="1700" spc="175" dirty="0">
                <a:solidFill>
                  <a:srgbClr val="FFFFFF"/>
                </a:solidFill>
                <a:latin typeface="方正兰亭中粗黑_GBK"/>
                <a:cs typeface="方正兰亭中粗黑_GBK"/>
              </a:rPr>
              <a:t>1</a:t>
            </a:r>
            <a:r>
              <a:rPr sz="1700" spc="210" dirty="0">
                <a:solidFill>
                  <a:srgbClr val="FFFFFF"/>
                </a:solidFill>
                <a:latin typeface="方正兰亭中粗黑_GBK"/>
                <a:cs typeface="方正兰亭中粗黑_GBK"/>
              </a:rPr>
              <a:t>章</a:t>
            </a:r>
            <a:endParaRPr sz="1700" dirty="0">
              <a:latin typeface="方正兰亭中粗黑_GBK"/>
              <a:cs typeface="方正兰亭中粗黑_GBK"/>
            </a:endParaRPr>
          </a:p>
          <a:p>
            <a:pPr>
              <a:lnSpc>
                <a:spcPct val="100000"/>
              </a:lnSpc>
            </a:pPr>
            <a:endParaRPr sz="2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dirty="0">
              <a:latin typeface="Times New Roman"/>
              <a:cs typeface="Times New Roman"/>
            </a:endParaRPr>
          </a:p>
          <a:p>
            <a:pPr algn="ctr">
              <a:lnSpc>
                <a:spcPct val="100000"/>
              </a:lnSpc>
            </a:pPr>
            <a:r>
              <a:rPr lang="zh-CN" altLang="en-US" spc="271" dirty="0">
                <a:solidFill>
                  <a:srgbClr val="FFFFFF"/>
                </a:solidFill>
                <a:latin typeface="方正兰亭中粗黑_GBK" panose="02000000000000000000" pitchFamily="2" charset="-122"/>
                <a:ea typeface="方正兰亭中粗黑_GBK" panose="02000000000000000000" pitchFamily="2" charset="-122"/>
                <a:cs typeface="方正兰亭中粗黑_GBK"/>
              </a:rPr>
              <a:t>图形的创意原则与联想方</a:t>
            </a:r>
            <a:r>
              <a:rPr lang="zh-CN" altLang="en-US" dirty="0">
                <a:solidFill>
                  <a:srgbClr val="FFFFFF"/>
                </a:solidFill>
                <a:latin typeface="方正兰亭中粗黑_GBK" panose="02000000000000000000" pitchFamily="2" charset="-122"/>
                <a:ea typeface="方正兰亭中粗黑_GBK" panose="02000000000000000000" pitchFamily="2" charset="-122"/>
                <a:cs typeface="方正兰亭中粗黑_GBK"/>
              </a:rPr>
              <a:t>式</a:t>
            </a:r>
            <a:endParaRPr dirty="0">
              <a:latin typeface="方正兰亭中粗黑_GBK" panose="02000000000000000000" pitchFamily="2" charset="-122"/>
              <a:ea typeface="方正兰亭中粗黑_GBK" panose="02000000000000000000" pitchFamily="2" charset="-122"/>
              <a:cs typeface="方正兰亭中粗黑_GBK"/>
            </a:endParaRPr>
          </a:p>
        </p:txBody>
      </p:sp>
      <p:sp>
        <p:nvSpPr>
          <p:cNvPr id="19" name="object 5">
            <a:extLst>
              <a:ext uri="{FF2B5EF4-FFF2-40B4-BE49-F238E27FC236}">
                <a16:creationId xmlns:a16="http://schemas.microsoft.com/office/drawing/2014/main" id="{AE14E6E6-9B48-0345-9946-78B675ABDE43}"/>
              </a:ext>
            </a:extLst>
          </p:cNvPr>
          <p:cNvSpPr txBox="1"/>
          <p:nvPr/>
        </p:nvSpPr>
        <p:spPr>
          <a:xfrm>
            <a:off x="1797846" y="3317783"/>
            <a:ext cx="7772399" cy="1972912"/>
          </a:xfrm>
          <a:prstGeom prst="rect">
            <a:avLst/>
          </a:prstGeom>
        </p:spPr>
        <p:txBody>
          <a:bodyPr vert="horz" wrap="square" lIns="0" tIns="73025" rIns="0" bIns="0" rtlCol="0">
            <a:spAutoFit/>
          </a:bodyPr>
          <a:lstStyle/>
          <a:p>
            <a:pPr marL="10739">
              <a:spcBef>
                <a:spcPts val="575"/>
              </a:spcBef>
            </a:pPr>
            <a:r>
              <a:rPr sz="1400" dirty="0">
                <a:solidFill>
                  <a:srgbClr val="FFFFFF"/>
                </a:solidFill>
                <a:latin typeface="方正兰亭中粗黑_GBK"/>
                <a:cs typeface="方正兰亭中粗黑_GBK"/>
              </a:rPr>
              <a:t>主要内容</a:t>
            </a:r>
            <a:endParaRPr sz="1400" dirty="0">
              <a:latin typeface="方正兰亭中粗黑_GBK"/>
              <a:cs typeface="方正兰亭中粗黑_GBK"/>
            </a:endParaRPr>
          </a:p>
          <a:p>
            <a:pPr marL="10739" marR="4296">
              <a:lnSpc>
                <a:spcPct val="111100"/>
              </a:lnSpc>
              <a:spcBef>
                <a:spcPts val="300"/>
              </a:spcBef>
            </a:pPr>
            <a:r>
              <a:rPr sz="1400" dirty="0">
                <a:solidFill>
                  <a:srgbClr val="FFFFFF"/>
                </a:solidFill>
                <a:latin typeface="方正兰亭纤黑_GBK"/>
                <a:cs typeface="方正兰亭纤黑_GBK"/>
              </a:rPr>
              <a:t>本章主要从图形的意义、图形的起源与发展、图形创意 的原则、图形联想的方式等方面进行介绍。</a:t>
            </a:r>
            <a:endParaRPr sz="1400" dirty="0">
              <a:latin typeface="方正兰亭纤黑_GBK"/>
              <a:cs typeface="方正兰亭纤黑_GBK"/>
            </a:endParaRPr>
          </a:p>
          <a:p>
            <a:pPr>
              <a:spcBef>
                <a:spcPts val="8"/>
              </a:spcBef>
            </a:pPr>
            <a:endParaRPr sz="1400" dirty="0">
              <a:latin typeface="方正兰亭纤黑_GBK"/>
              <a:cs typeface="方正兰亭纤黑_GBK"/>
            </a:endParaRPr>
          </a:p>
          <a:p>
            <a:pPr marL="10739"/>
            <a:r>
              <a:rPr sz="1400" dirty="0">
                <a:solidFill>
                  <a:srgbClr val="FFFFFF"/>
                </a:solidFill>
                <a:latin typeface="方正兰亭中粗黑_GBK"/>
                <a:cs typeface="方正兰亭中粗黑_GBK"/>
              </a:rPr>
              <a:t>重点及难点</a:t>
            </a:r>
            <a:endParaRPr sz="1400" dirty="0">
              <a:latin typeface="方正兰亭中粗黑_GBK"/>
              <a:cs typeface="方正兰亭中粗黑_GBK"/>
            </a:endParaRPr>
          </a:p>
          <a:p>
            <a:pPr marL="10739" marR="4296">
              <a:lnSpc>
                <a:spcPct val="111100"/>
              </a:lnSpc>
              <a:spcBef>
                <a:spcPts val="300"/>
              </a:spcBef>
            </a:pPr>
            <a:r>
              <a:rPr sz="1400" dirty="0">
                <a:solidFill>
                  <a:srgbClr val="FFFFFF"/>
                </a:solidFill>
                <a:latin typeface="方正兰亭纤黑_GBK"/>
                <a:cs typeface="方正兰亭纤黑_GBK"/>
              </a:rPr>
              <a:t>图形的联想方式及应用是本章的难点，可以通过大量的 练习来掌握。</a:t>
            </a:r>
            <a:endParaRPr sz="1400" dirty="0">
              <a:latin typeface="方正兰亭纤黑_GBK"/>
              <a:cs typeface="方正兰亭纤黑_GBK"/>
            </a:endParaRPr>
          </a:p>
          <a:p>
            <a:pPr>
              <a:spcBef>
                <a:spcPts val="8"/>
              </a:spcBef>
            </a:pPr>
            <a:endParaRPr sz="1400" dirty="0">
              <a:latin typeface="方正兰亭纤黑_GBK"/>
              <a:cs typeface="方正兰亭纤黑_GBK"/>
            </a:endParaRPr>
          </a:p>
          <a:p>
            <a:pPr marL="10739"/>
            <a:r>
              <a:rPr sz="1400" dirty="0">
                <a:solidFill>
                  <a:srgbClr val="FFFFFF"/>
                </a:solidFill>
                <a:latin typeface="方正兰亭中粗黑_GBK"/>
                <a:cs typeface="方正兰亭中粗黑_GBK"/>
              </a:rPr>
              <a:t>学习目标</a:t>
            </a:r>
            <a:endParaRPr sz="1400" dirty="0">
              <a:latin typeface="方正兰亭中粗黑_GBK"/>
              <a:cs typeface="方正兰亭中粗黑_GBK"/>
            </a:endParaRPr>
          </a:p>
          <a:p>
            <a:pPr marL="10739" marR="4296">
              <a:lnSpc>
                <a:spcPct val="111100"/>
              </a:lnSpc>
              <a:spcBef>
                <a:spcPts val="304"/>
              </a:spcBef>
            </a:pPr>
            <a:r>
              <a:rPr sz="1400" dirty="0">
                <a:solidFill>
                  <a:srgbClr val="FFFFFF"/>
                </a:solidFill>
                <a:latin typeface="方正兰亭纤黑_GBK"/>
                <a:cs typeface="方正兰亭纤黑_GBK"/>
              </a:rPr>
              <a:t>明确图形在设计中的意义；了解图形的起源与发展；掌 握图形联想的方法。</a:t>
            </a:r>
            <a:endParaRPr sz="1400" dirty="0">
              <a:latin typeface="方正兰亭纤黑_GBK"/>
              <a:cs typeface="方正兰亭纤黑_GBK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bject 3">
            <a:extLst>
              <a:ext uri="{FF2B5EF4-FFF2-40B4-BE49-F238E27FC236}">
                <a16:creationId xmlns:a16="http://schemas.microsoft.com/office/drawing/2014/main" id="{216BF52F-D61A-E4AF-0792-32CABB1B65EB}"/>
              </a:ext>
            </a:extLst>
          </p:cNvPr>
          <p:cNvSpPr/>
          <p:nvPr/>
        </p:nvSpPr>
        <p:spPr>
          <a:xfrm>
            <a:off x="0" y="0"/>
            <a:ext cx="11520488" cy="6480175"/>
          </a:xfrm>
          <a:custGeom>
            <a:avLst/>
            <a:gdLst/>
            <a:ahLst/>
            <a:cxnLst/>
            <a:rect l="l" t="t" r="r" b="b"/>
            <a:pathLst>
              <a:path w="6660515" h="9360535">
                <a:moveTo>
                  <a:pt x="0" y="9360001"/>
                </a:moveTo>
                <a:lnTo>
                  <a:pt x="6659994" y="9360001"/>
                </a:lnTo>
                <a:lnTo>
                  <a:pt x="6659994" y="0"/>
                </a:lnTo>
                <a:lnTo>
                  <a:pt x="0" y="0"/>
                </a:lnTo>
                <a:lnTo>
                  <a:pt x="0" y="9360001"/>
                </a:lnTo>
                <a:close/>
              </a:path>
            </a:pathLst>
          </a:custGeom>
          <a:solidFill>
            <a:srgbClr val="88969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7">
            <a:extLst>
              <a:ext uri="{FF2B5EF4-FFF2-40B4-BE49-F238E27FC236}">
                <a16:creationId xmlns:a16="http://schemas.microsoft.com/office/drawing/2014/main" id="{4A8CFD76-D658-28F9-A321-95332920DA7F}"/>
              </a:ext>
            </a:extLst>
          </p:cNvPr>
          <p:cNvSpPr/>
          <p:nvPr/>
        </p:nvSpPr>
        <p:spPr>
          <a:xfrm rot="16200000">
            <a:off x="-362823" y="-395002"/>
            <a:ext cx="4360490" cy="365273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4">
            <a:extLst>
              <a:ext uri="{FF2B5EF4-FFF2-40B4-BE49-F238E27FC236}">
                <a16:creationId xmlns:a16="http://schemas.microsoft.com/office/drawing/2014/main" id="{768DFCEB-6AFD-9346-0282-2289B885D20F}"/>
              </a:ext>
            </a:extLst>
          </p:cNvPr>
          <p:cNvSpPr/>
          <p:nvPr/>
        </p:nvSpPr>
        <p:spPr>
          <a:xfrm>
            <a:off x="5074444" y="944199"/>
            <a:ext cx="995680" cy="995680"/>
          </a:xfrm>
          <a:custGeom>
            <a:avLst/>
            <a:gdLst/>
            <a:ahLst/>
            <a:cxnLst/>
            <a:rect l="l" t="t" r="r" b="b"/>
            <a:pathLst>
              <a:path w="995679" h="995679">
                <a:moveTo>
                  <a:pt x="497700" y="0"/>
                </a:moveTo>
                <a:lnTo>
                  <a:pt x="449838" y="2282"/>
                </a:lnTo>
                <a:lnTo>
                  <a:pt x="403249" y="8990"/>
                </a:lnTo>
                <a:lnTo>
                  <a:pt x="358142" y="19914"/>
                </a:lnTo>
                <a:lnTo>
                  <a:pt x="314727" y="34842"/>
                </a:lnTo>
                <a:lnTo>
                  <a:pt x="273215" y="53565"/>
                </a:lnTo>
                <a:lnTo>
                  <a:pt x="233816" y="75873"/>
                </a:lnTo>
                <a:lnTo>
                  <a:pt x="196740" y="101555"/>
                </a:lnTo>
                <a:lnTo>
                  <a:pt x="162197" y="130402"/>
                </a:lnTo>
                <a:lnTo>
                  <a:pt x="130398" y="162203"/>
                </a:lnTo>
                <a:lnTo>
                  <a:pt x="101553" y="196748"/>
                </a:lnTo>
                <a:lnTo>
                  <a:pt x="75871" y="233826"/>
                </a:lnTo>
                <a:lnTo>
                  <a:pt x="53564" y="273228"/>
                </a:lnTo>
                <a:lnTo>
                  <a:pt x="34841" y="314744"/>
                </a:lnTo>
                <a:lnTo>
                  <a:pt x="19913" y="358163"/>
                </a:lnTo>
                <a:lnTo>
                  <a:pt x="8990" y="403275"/>
                </a:lnTo>
                <a:lnTo>
                  <a:pt x="2282" y="449870"/>
                </a:lnTo>
                <a:lnTo>
                  <a:pt x="0" y="497738"/>
                </a:lnTo>
                <a:lnTo>
                  <a:pt x="2282" y="545599"/>
                </a:lnTo>
                <a:lnTo>
                  <a:pt x="8990" y="592189"/>
                </a:lnTo>
                <a:lnTo>
                  <a:pt x="19913" y="637296"/>
                </a:lnTo>
                <a:lnTo>
                  <a:pt x="34841" y="680711"/>
                </a:lnTo>
                <a:lnTo>
                  <a:pt x="53564" y="722223"/>
                </a:lnTo>
                <a:lnTo>
                  <a:pt x="75871" y="761622"/>
                </a:lnTo>
                <a:lnTo>
                  <a:pt x="101553" y="798698"/>
                </a:lnTo>
                <a:lnTo>
                  <a:pt x="130398" y="833240"/>
                </a:lnTo>
                <a:lnTo>
                  <a:pt x="162197" y="865040"/>
                </a:lnTo>
                <a:lnTo>
                  <a:pt x="196740" y="893885"/>
                </a:lnTo>
                <a:lnTo>
                  <a:pt x="233816" y="919566"/>
                </a:lnTo>
                <a:lnTo>
                  <a:pt x="273215" y="941874"/>
                </a:lnTo>
                <a:lnTo>
                  <a:pt x="314727" y="960596"/>
                </a:lnTo>
                <a:lnTo>
                  <a:pt x="358142" y="975524"/>
                </a:lnTo>
                <a:lnTo>
                  <a:pt x="403249" y="986447"/>
                </a:lnTo>
                <a:lnTo>
                  <a:pt x="449838" y="993155"/>
                </a:lnTo>
                <a:lnTo>
                  <a:pt x="497700" y="995438"/>
                </a:lnTo>
                <a:lnTo>
                  <a:pt x="545565" y="993155"/>
                </a:lnTo>
                <a:lnTo>
                  <a:pt x="592159" y="986447"/>
                </a:lnTo>
                <a:lnTo>
                  <a:pt x="637269" y="975524"/>
                </a:lnTo>
                <a:lnTo>
                  <a:pt x="680687" y="960596"/>
                </a:lnTo>
                <a:lnTo>
                  <a:pt x="722201" y="941874"/>
                </a:lnTo>
                <a:lnTo>
                  <a:pt x="761602" y="919566"/>
                </a:lnTo>
                <a:lnTo>
                  <a:pt x="785674" y="902893"/>
                </a:lnTo>
                <a:lnTo>
                  <a:pt x="497700" y="902893"/>
                </a:lnTo>
                <a:lnTo>
                  <a:pt x="450516" y="900162"/>
                </a:lnTo>
                <a:lnTo>
                  <a:pt x="404913" y="892174"/>
                </a:lnTo>
                <a:lnTo>
                  <a:pt x="361197" y="879235"/>
                </a:lnTo>
                <a:lnTo>
                  <a:pt x="319676" y="861651"/>
                </a:lnTo>
                <a:lnTo>
                  <a:pt x="280654" y="839728"/>
                </a:lnTo>
                <a:lnTo>
                  <a:pt x="244440" y="813773"/>
                </a:lnTo>
                <a:lnTo>
                  <a:pt x="211339" y="784093"/>
                </a:lnTo>
                <a:lnTo>
                  <a:pt x="181657" y="750993"/>
                </a:lnTo>
                <a:lnTo>
                  <a:pt x="155701" y="714780"/>
                </a:lnTo>
                <a:lnTo>
                  <a:pt x="133777" y="675760"/>
                </a:lnTo>
                <a:lnTo>
                  <a:pt x="116192" y="634239"/>
                </a:lnTo>
                <a:lnTo>
                  <a:pt x="103251" y="590524"/>
                </a:lnTo>
                <a:lnTo>
                  <a:pt x="95263" y="544922"/>
                </a:lnTo>
                <a:lnTo>
                  <a:pt x="92532" y="497738"/>
                </a:lnTo>
                <a:lnTo>
                  <a:pt x="95263" y="450549"/>
                </a:lnTo>
                <a:lnTo>
                  <a:pt x="103251" y="404941"/>
                </a:lnTo>
                <a:lnTo>
                  <a:pt x="116192" y="361222"/>
                </a:lnTo>
                <a:lnTo>
                  <a:pt x="133777" y="319698"/>
                </a:lnTo>
                <a:lnTo>
                  <a:pt x="155701" y="280674"/>
                </a:lnTo>
                <a:lnTo>
                  <a:pt x="181657" y="244457"/>
                </a:lnTo>
                <a:lnTo>
                  <a:pt x="211339" y="211354"/>
                </a:lnTo>
                <a:lnTo>
                  <a:pt x="244440" y="181671"/>
                </a:lnTo>
                <a:lnTo>
                  <a:pt x="280654" y="155715"/>
                </a:lnTo>
                <a:lnTo>
                  <a:pt x="319676" y="133790"/>
                </a:lnTo>
                <a:lnTo>
                  <a:pt x="361197" y="116205"/>
                </a:lnTo>
                <a:lnTo>
                  <a:pt x="404913" y="103264"/>
                </a:lnTo>
                <a:lnTo>
                  <a:pt x="450516" y="95275"/>
                </a:lnTo>
                <a:lnTo>
                  <a:pt x="497700" y="92544"/>
                </a:lnTo>
                <a:lnTo>
                  <a:pt x="785671" y="92544"/>
                </a:lnTo>
                <a:lnTo>
                  <a:pt x="761602" y="75873"/>
                </a:lnTo>
                <a:lnTo>
                  <a:pt x="722201" y="53565"/>
                </a:lnTo>
                <a:lnTo>
                  <a:pt x="680687" y="34842"/>
                </a:lnTo>
                <a:lnTo>
                  <a:pt x="637269" y="19914"/>
                </a:lnTo>
                <a:lnTo>
                  <a:pt x="592159" y="8990"/>
                </a:lnTo>
                <a:lnTo>
                  <a:pt x="545565" y="2282"/>
                </a:lnTo>
                <a:lnTo>
                  <a:pt x="497700" y="0"/>
                </a:lnTo>
                <a:close/>
              </a:path>
              <a:path w="995679" h="995679">
                <a:moveTo>
                  <a:pt x="785671" y="92544"/>
                </a:moveTo>
                <a:lnTo>
                  <a:pt x="497700" y="92544"/>
                </a:lnTo>
                <a:lnTo>
                  <a:pt x="544889" y="95275"/>
                </a:lnTo>
                <a:lnTo>
                  <a:pt x="590496" y="103264"/>
                </a:lnTo>
                <a:lnTo>
                  <a:pt x="634216" y="116205"/>
                </a:lnTo>
                <a:lnTo>
                  <a:pt x="675740" y="133790"/>
                </a:lnTo>
                <a:lnTo>
                  <a:pt x="714764" y="155715"/>
                </a:lnTo>
                <a:lnTo>
                  <a:pt x="750980" y="181671"/>
                </a:lnTo>
                <a:lnTo>
                  <a:pt x="784083" y="211354"/>
                </a:lnTo>
                <a:lnTo>
                  <a:pt x="813766" y="244457"/>
                </a:lnTo>
                <a:lnTo>
                  <a:pt x="839723" y="280674"/>
                </a:lnTo>
                <a:lnTo>
                  <a:pt x="861648" y="319698"/>
                </a:lnTo>
                <a:lnTo>
                  <a:pt x="879233" y="361222"/>
                </a:lnTo>
                <a:lnTo>
                  <a:pt x="892173" y="404941"/>
                </a:lnTo>
                <a:lnTo>
                  <a:pt x="900162" y="450549"/>
                </a:lnTo>
                <a:lnTo>
                  <a:pt x="902893" y="497738"/>
                </a:lnTo>
                <a:lnTo>
                  <a:pt x="900162" y="544922"/>
                </a:lnTo>
                <a:lnTo>
                  <a:pt x="892173" y="590524"/>
                </a:lnTo>
                <a:lnTo>
                  <a:pt x="879233" y="634239"/>
                </a:lnTo>
                <a:lnTo>
                  <a:pt x="861648" y="675760"/>
                </a:lnTo>
                <a:lnTo>
                  <a:pt x="839723" y="714780"/>
                </a:lnTo>
                <a:lnTo>
                  <a:pt x="813766" y="750993"/>
                </a:lnTo>
                <a:lnTo>
                  <a:pt x="784083" y="784093"/>
                </a:lnTo>
                <a:lnTo>
                  <a:pt x="750980" y="813773"/>
                </a:lnTo>
                <a:lnTo>
                  <a:pt x="714764" y="839728"/>
                </a:lnTo>
                <a:lnTo>
                  <a:pt x="675740" y="861651"/>
                </a:lnTo>
                <a:lnTo>
                  <a:pt x="634216" y="879235"/>
                </a:lnTo>
                <a:lnTo>
                  <a:pt x="590496" y="892174"/>
                </a:lnTo>
                <a:lnTo>
                  <a:pt x="544889" y="900162"/>
                </a:lnTo>
                <a:lnTo>
                  <a:pt x="497700" y="902893"/>
                </a:lnTo>
                <a:lnTo>
                  <a:pt x="785674" y="902893"/>
                </a:lnTo>
                <a:lnTo>
                  <a:pt x="833224" y="865040"/>
                </a:lnTo>
                <a:lnTo>
                  <a:pt x="865024" y="833240"/>
                </a:lnTo>
                <a:lnTo>
                  <a:pt x="893871" y="798698"/>
                </a:lnTo>
                <a:lnTo>
                  <a:pt x="919553" y="761622"/>
                </a:lnTo>
                <a:lnTo>
                  <a:pt x="941860" y="722223"/>
                </a:lnTo>
                <a:lnTo>
                  <a:pt x="960583" y="680711"/>
                </a:lnTo>
                <a:lnTo>
                  <a:pt x="975511" y="637296"/>
                </a:lnTo>
                <a:lnTo>
                  <a:pt x="986435" y="592189"/>
                </a:lnTo>
                <a:lnTo>
                  <a:pt x="993143" y="545599"/>
                </a:lnTo>
                <a:lnTo>
                  <a:pt x="995426" y="497738"/>
                </a:lnTo>
                <a:lnTo>
                  <a:pt x="993143" y="449870"/>
                </a:lnTo>
                <a:lnTo>
                  <a:pt x="986435" y="403275"/>
                </a:lnTo>
                <a:lnTo>
                  <a:pt x="975511" y="358163"/>
                </a:lnTo>
                <a:lnTo>
                  <a:pt x="960583" y="314744"/>
                </a:lnTo>
                <a:lnTo>
                  <a:pt x="941860" y="273228"/>
                </a:lnTo>
                <a:lnTo>
                  <a:pt x="919553" y="233826"/>
                </a:lnTo>
                <a:lnTo>
                  <a:pt x="893871" y="196748"/>
                </a:lnTo>
                <a:lnTo>
                  <a:pt x="865024" y="162203"/>
                </a:lnTo>
                <a:lnTo>
                  <a:pt x="833224" y="130402"/>
                </a:lnTo>
                <a:lnTo>
                  <a:pt x="798680" y="101555"/>
                </a:lnTo>
                <a:lnTo>
                  <a:pt x="785671" y="92544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4">
            <a:extLst>
              <a:ext uri="{FF2B5EF4-FFF2-40B4-BE49-F238E27FC236}">
                <a16:creationId xmlns:a16="http://schemas.microsoft.com/office/drawing/2014/main" id="{CBD231E6-5024-4F93-0375-CCDED16F99C0}"/>
              </a:ext>
            </a:extLst>
          </p:cNvPr>
          <p:cNvSpPr txBox="1"/>
          <p:nvPr/>
        </p:nvSpPr>
        <p:spPr>
          <a:xfrm>
            <a:off x="3598471" y="1325199"/>
            <a:ext cx="3947629" cy="1158356"/>
          </a:xfrm>
          <a:prstGeom prst="rect">
            <a:avLst/>
          </a:prstGeom>
        </p:spPr>
        <p:txBody>
          <a:bodyPr vert="horz" wrap="square" lIns="0" tIns="13424" rIns="0" bIns="0" rtlCol="0">
            <a:spAutoFit/>
          </a:bodyPr>
          <a:lstStyle/>
          <a:p>
            <a:pPr marR="25774" algn="ctr">
              <a:spcBef>
                <a:spcPts val="106"/>
              </a:spcBef>
            </a:pPr>
            <a:r>
              <a:rPr sz="1700" spc="194" dirty="0">
                <a:solidFill>
                  <a:srgbClr val="FFFFFF"/>
                </a:solidFill>
                <a:latin typeface="方正兰亭中黑_GBK"/>
                <a:cs typeface="方正兰亭中黑_GBK"/>
              </a:rPr>
              <a:t>第</a:t>
            </a:r>
            <a:r>
              <a:rPr sz="1700" spc="127" dirty="0">
                <a:solidFill>
                  <a:srgbClr val="FFFFFF"/>
                </a:solidFill>
                <a:latin typeface="方正兰亭中黑_GBK"/>
                <a:cs typeface="方正兰亭中黑_GBK"/>
              </a:rPr>
              <a:t>2</a:t>
            </a:r>
            <a:r>
              <a:rPr sz="1700" spc="135" dirty="0">
                <a:solidFill>
                  <a:srgbClr val="FFFFFF"/>
                </a:solidFill>
                <a:latin typeface="方正兰亭中黑_GBK"/>
                <a:cs typeface="方正兰亭中黑_GBK"/>
              </a:rPr>
              <a:t>章</a:t>
            </a:r>
            <a:endParaRPr lang="en-US" sz="1700" spc="135" dirty="0">
              <a:solidFill>
                <a:srgbClr val="FFFFFF"/>
              </a:solidFill>
              <a:latin typeface="方正兰亭中黑_GBK"/>
              <a:cs typeface="方正兰亭中黑_GBK"/>
            </a:endParaRPr>
          </a:p>
          <a:p>
            <a:pPr marR="25774" algn="ctr">
              <a:spcBef>
                <a:spcPts val="106"/>
              </a:spcBef>
            </a:pPr>
            <a:endParaRPr sz="1700" dirty="0">
              <a:latin typeface="方正兰亭中黑_GBK"/>
              <a:cs typeface="方正兰亭中黑_GBK"/>
            </a:endParaRPr>
          </a:p>
          <a:p>
            <a:pPr>
              <a:spcBef>
                <a:spcPts val="8"/>
              </a:spcBef>
            </a:pPr>
            <a:endParaRPr sz="2156" dirty="0">
              <a:latin typeface="方正兰亭中黑_GBK"/>
              <a:cs typeface="方正兰亭中黑_GBK"/>
            </a:endParaRPr>
          </a:p>
          <a:p>
            <a:pPr algn="ctr">
              <a:lnSpc>
                <a:spcPct val="100000"/>
              </a:lnSpc>
            </a:pPr>
            <a:r>
              <a:rPr spc="271" dirty="0">
                <a:solidFill>
                  <a:srgbClr val="FFFFFF"/>
                </a:solidFill>
                <a:latin typeface="方正兰亭中粗黑_GBK"/>
                <a:cs typeface="方正兰亭中粗黑_GBK"/>
              </a:rPr>
              <a:t>创意图形的构图与视觉流</a:t>
            </a:r>
            <a:r>
              <a:rPr dirty="0">
                <a:solidFill>
                  <a:srgbClr val="FFFFFF"/>
                </a:solidFill>
                <a:latin typeface="方正兰亭中粗黑_GBK"/>
                <a:cs typeface="方正兰亭中粗黑_GBK"/>
              </a:rPr>
              <a:t>程</a:t>
            </a:r>
            <a:r>
              <a:rPr spc="-152" dirty="0">
                <a:solidFill>
                  <a:srgbClr val="FFFFFF"/>
                </a:solidFill>
                <a:latin typeface="方正兰亭中粗黑_GBK"/>
                <a:cs typeface="方正兰亭中粗黑_GBK"/>
              </a:rPr>
              <a:t> </a:t>
            </a:r>
            <a:endParaRPr dirty="0">
              <a:latin typeface="方正兰亭中粗黑_GBK"/>
              <a:cs typeface="方正兰亭中粗黑_GBK"/>
            </a:endParaRPr>
          </a:p>
        </p:txBody>
      </p:sp>
      <p:sp>
        <p:nvSpPr>
          <p:cNvPr id="10" name="object 5">
            <a:extLst>
              <a:ext uri="{FF2B5EF4-FFF2-40B4-BE49-F238E27FC236}">
                <a16:creationId xmlns:a16="http://schemas.microsoft.com/office/drawing/2014/main" id="{3A0DE32D-A474-138E-616C-BBB02AE23DB4}"/>
              </a:ext>
            </a:extLst>
          </p:cNvPr>
          <p:cNvSpPr txBox="1"/>
          <p:nvPr/>
        </p:nvSpPr>
        <p:spPr>
          <a:xfrm>
            <a:off x="1797844" y="3223571"/>
            <a:ext cx="8534400" cy="1972912"/>
          </a:xfrm>
          <a:prstGeom prst="rect">
            <a:avLst/>
          </a:prstGeom>
        </p:spPr>
        <p:txBody>
          <a:bodyPr vert="horz" wrap="square" lIns="0" tIns="73025" rIns="0" bIns="0" rtlCol="0">
            <a:spAutoFit/>
          </a:bodyPr>
          <a:lstStyle/>
          <a:p>
            <a:pPr marL="10739">
              <a:spcBef>
                <a:spcPts val="575"/>
              </a:spcBef>
            </a:pPr>
            <a:r>
              <a:rPr sz="1400" dirty="0">
                <a:solidFill>
                  <a:srgbClr val="FFFFFF"/>
                </a:solidFill>
                <a:latin typeface="方正兰亭中粗黑_GBK"/>
                <a:cs typeface="方正兰亭中粗黑_GBK"/>
              </a:rPr>
              <a:t>主要内容</a:t>
            </a:r>
            <a:endParaRPr sz="1400" dirty="0">
              <a:latin typeface="方正兰亭中粗黑_GBK"/>
              <a:cs typeface="方正兰亭中粗黑_GBK"/>
            </a:endParaRPr>
          </a:p>
          <a:p>
            <a:pPr marL="10739" marR="4296">
              <a:lnSpc>
                <a:spcPct val="111100"/>
              </a:lnSpc>
              <a:spcBef>
                <a:spcPts val="300"/>
              </a:spcBef>
            </a:pPr>
            <a:r>
              <a:rPr sz="1400" dirty="0">
                <a:solidFill>
                  <a:srgbClr val="FFFFFF"/>
                </a:solidFill>
                <a:latin typeface="方正兰亭纤黑_GBK"/>
                <a:cs typeface="方正兰亭纤黑_GBK"/>
              </a:rPr>
              <a:t>本章主要从图形的构图、视觉流程、构成模式来讲述图 形在版面中的结构变化。</a:t>
            </a:r>
            <a:endParaRPr sz="1400" dirty="0">
              <a:latin typeface="方正兰亭纤黑_GBK"/>
              <a:cs typeface="方正兰亭纤黑_GBK"/>
            </a:endParaRPr>
          </a:p>
          <a:p>
            <a:pPr>
              <a:spcBef>
                <a:spcPts val="8"/>
              </a:spcBef>
            </a:pPr>
            <a:endParaRPr sz="1400" dirty="0">
              <a:latin typeface="方正兰亭纤黑_GBK"/>
              <a:cs typeface="方正兰亭纤黑_GBK"/>
            </a:endParaRPr>
          </a:p>
          <a:p>
            <a:pPr marL="10739"/>
            <a:r>
              <a:rPr sz="1400" dirty="0">
                <a:solidFill>
                  <a:srgbClr val="FFFFFF"/>
                </a:solidFill>
                <a:latin typeface="方正兰亭中粗黑_GBK"/>
                <a:cs typeface="方正兰亭中粗黑_GBK"/>
              </a:rPr>
              <a:t>重点及难点</a:t>
            </a:r>
            <a:endParaRPr sz="1400" dirty="0">
              <a:latin typeface="方正兰亭中粗黑_GBK"/>
              <a:cs typeface="方正兰亭中粗黑_GBK"/>
            </a:endParaRPr>
          </a:p>
          <a:p>
            <a:pPr marL="10739" marR="4296">
              <a:lnSpc>
                <a:spcPct val="111100"/>
              </a:lnSpc>
              <a:spcBef>
                <a:spcPts val="300"/>
              </a:spcBef>
            </a:pPr>
            <a:r>
              <a:rPr sz="1400" dirty="0">
                <a:solidFill>
                  <a:srgbClr val="FFFFFF"/>
                </a:solidFill>
                <a:latin typeface="方正兰亭纤黑_GBK"/>
                <a:cs typeface="方正兰亭纤黑_GBK"/>
              </a:rPr>
              <a:t>图形的视觉流程是本章学习的重点与难点。视觉流程具 有引导视觉的功能，在画面中具有举足轻重的作用。</a:t>
            </a:r>
            <a:endParaRPr sz="1400" dirty="0">
              <a:latin typeface="方正兰亭纤黑_GBK"/>
              <a:cs typeface="方正兰亭纤黑_GBK"/>
            </a:endParaRPr>
          </a:p>
          <a:p>
            <a:pPr>
              <a:spcBef>
                <a:spcPts val="8"/>
              </a:spcBef>
            </a:pPr>
            <a:endParaRPr sz="1400" dirty="0">
              <a:latin typeface="方正兰亭纤黑_GBK"/>
              <a:cs typeface="方正兰亭纤黑_GBK"/>
            </a:endParaRPr>
          </a:p>
          <a:p>
            <a:pPr marL="10739"/>
            <a:r>
              <a:rPr sz="1400" dirty="0">
                <a:solidFill>
                  <a:srgbClr val="FFFFFF"/>
                </a:solidFill>
                <a:latin typeface="方正兰亭中粗黑_GBK"/>
                <a:cs typeface="方正兰亭中粗黑_GBK"/>
              </a:rPr>
              <a:t>学习目标</a:t>
            </a:r>
            <a:endParaRPr sz="1400" dirty="0">
              <a:latin typeface="方正兰亭中粗黑_GBK"/>
              <a:cs typeface="方正兰亭中粗黑_GBK"/>
            </a:endParaRPr>
          </a:p>
          <a:p>
            <a:pPr marL="10739" marR="4296">
              <a:lnSpc>
                <a:spcPct val="111100"/>
              </a:lnSpc>
              <a:spcBef>
                <a:spcPts val="304"/>
              </a:spcBef>
            </a:pPr>
            <a:r>
              <a:rPr sz="1400" dirty="0">
                <a:solidFill>
                  <a:srgbClr val="FFFFFF"/>
                </a:solidFill>
                <a:latin typeface="方正兰亭纤黑_GBK"/>
                <a:cs typeface="方正兰亭纤黑_GBK"/>
              </a:rPr>
              <a:t>明确图形的构图原理；掌握视觉流程的引导作用和图形 的构成模式。</a:t>
            </a:r>
            <a:endParaRPr sz="1400" dirty="0">
              <a:latin typeface="方正兰亭纤黑_GBK"/>
              <a:cs typeface="方正兰亭纤黑_GBK"/>
            </a:endParaRPr>
          </a:p>
        </p:txBody>
      </p:sp>
    </p:spTree>
    <p:extLst>
      <p:ext uri="{BB962C8B-B14F-4D97-AF65-F5344CB8AC3E}">
        <p14:creationId xmlns:p14="http://schemas.microsoft.com/office/powerpoint/2010/main" val="131419032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4"/>
          <p:cNvSpPr txBox="1"/>
          <p:nvPr/>
        </p:nvSpPr>
        <p:spPr>
          <a:xfrm>
            <a:off x="4591764" y="6116688"/>
            <a:ext cx="576149" cy="96567"/>
          </a:xfrm>
          <a:prstGeom prst="rect">
            <a:avLst/>
          </a:prstGeom>
        </p:spPr>
        <p:txBody>
          <a:bodyPr vert="horz" wrap="square" lIns="0" tIns="11813" rIns="0" bIns="0" rtlCol="0">
            <a:spAutoFit/>
          </a:bodyPr>
          <a:lstStyle/>
          <a:p>
            <a:pPr marL="10739">
              <a:spcBef>
                <a:spcPts val="93"/>
              </a:spcBef>
            </a:pP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图</a:t>
            </a:r>
            <a:r>
              <a:rPr sz="550" spc="4" dirty="0">
                <a:solidFill>
                  <a:srgbClr val="231F20"/>
                </a:solidFill>
                <a:latin typeface="方正兰亭纤黑_GBK"/>
                <a:cs typeface="方正兰亭纤黑_GBK"/>
              </a:rPr>
              <a:t>2-2   </a:t>
            </a: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电影海报</a:t>
            </a:r>
            <a:endParaRPr sz="550">
              <a:latin typeface="方正兰亭纤黑_GBK"/>
              <a:cs typeface="方正兰亭纤黑_GBK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6977221" y="6116900"/>
            <a:ext cx="576149" cy="96567"/>
          </a:xfrm>
          <a:prstGeom prst="rect">
            <a:avLst/>
          </a:prstGeom>
        </p:spPr>
        <p:txBody>
          <a:bodyPr vert="horz" wrap="square" lIns="0" tIns="11813" rIns="0" bIns="0" rtlCol="0">
            <a:spAutoFit/>
          </a:bodyPr>
          <a:lstStyle/>
          <a:p>
            <a:pPr marL="10739">
              <a:spcBef>
                <a:spcPts val="93"/>
              </a:spcBef>
            </a:pP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图</a:t>
            </a:r>
            <a:r>
              <a:rPr sz="550" spc="4" dirty="0">
                <a:solidFill>
                  <a:srgbClr val="231F20"/>
                </a:solidFill>
                <a:latin typeface="方正兰亭纤黑_GBK"/>
                <a:cs typeface="方正兰亭纤黑_GBK"/>
              </a:rPr>
              <a:t>2-3   </a:t>
            </a: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广告招贴</a:t>
            </a:r>
            <a:endParaRPr sz="550">
              <a:latin typeface="方正兰亭纤黑_GBK"/>
              <a:cs typeface="方正兰亭纤黑_GBK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7071202" y="2145556"/>
            <a:ext cx="576686" cy="96567"/>
          </a:xfrm>
          <a:prstGeom prst="rect">
            <a:avLst/>
          </a:prstGeom>
        </p:spPr>
        <p:txBody>
          <a:bodyPr vert="horz" wrap="square" lIns="0" tIns="11813" rIns="0" bIns="0" rtlCol="0">
            <a:spAutoFit/>
          </a:bodyPr>
          <a:lstStyle/>
          <a:p>
            <a:pPr marL="10739">
              <a:spcBef>
                <a:spcPts val="93"/>
              </a:spcBef>
            </a:pP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图</a:t>
            </a:r>
            <a:r>
              <a:rPr sz="550" spc="4" dirty="0">
                <a:solidFill>
                  <a:srgbClr val="231F20"/>
                </a:solidFill>
                <a:latin typeface="方正兰亭纤黑_GBK"/>
                <a:cs typeface="方正兰亭纤黑_GBK"/>
              </a:rPr>
              <a:t>2-1   </a:t>
            </a: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海报设计</a:t>
            </a:r>
            <a:endParaRPr sz="550">
              <a:latin typeface="方正兰亭纤黑_GBK"/>
              <a:cs typeface="方正兰亭纤黑_GBK"/>
            </a:endParaRPr>
          </a:p>
        </p:txBody>
      </p:sp>
      <p:pic>
        <p:nvPicPr>
          <p:cNvPr id="7" name="object 7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675684" y="2345306"/>
            <a:ext cx="1354387" cy="1916457"/>
          </a:xfrm>
          <a:prstGeom prst="rect">
            <a:avLst/>
          </a:prstGeom>
        </p:spPr>
      </p:pic>
      <p:pic>
        <p:nvPicPr>
          <p:cNvPr id="8" name="object 8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6675684" y="4315670"/>
            <a:ext cx="1354386" cy="1763107"/>
          </a:xfrm>
          <a:prstGeom prst="rect">
            <a:avLst/>
          </a:prstGeom>
        </p:spPr>
      </p:pic>
      <p:pic>
        <p:nvPicPr>
          <p:cNvPr id="9" name="object 9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6675684" y="420687"/>
            <a:ext cx="1354387" cy="1661824"/>
          </a:xfrm>
          <a:prstGeom prst="rect">
            <a:avLst/>
          </a:prstGeom>
        </p:spPr>
      </p:pic>
      <p:sp>
        <p:nvSpPr>
          <p:cNvPr id="10" name="object 10"/>
          <p:cNvSpPr txBox="1"/>
          <p:nvPr/>
        </p:nvSpPr>
        <p:spPr>
          <a:xfrm>
            <a:off x="3731126" y="1514371"/>
            <a:ext cx="3060088" cy="394795"/>
          </a:xfrm>
          <a:prstGeom prst="rect">
            <a:avLst/>
          </a:prstGeom>
        </p:spPr>
        <p:txBody>
          <a:bodyPr vert="horz" wrap="square" lIns="0" tIns="10739" rIns="0" bIns="0" rtlCol="0">
            <a:spAutoFit/>
          </a:bodyPr>
          <a:lstStyle/>
          <a:p>
            <a:pPr marL="10739">
              <a:tabLst>
                <a:tab pos="438158" algn="l"/>
              </a:tabLst>
            </a:pPr>
            <a:r>
              <a:rPr sz="1015" dirty="0">
                <a:solidFill>
                  <a:srgbClr val="000515"/>
                </a:solidFill>
                <a:latin typeface="方正兰亭准黑_GBK"/>
                <a:cs typeface="方正兰亭准黑_GBK"/>
              </a:rPr>
              <a:t>2.1.1	构图的意义</a:t>
            </a:r>
            <a:endParaRPr sz="1015" dirty="0">
              <a:latin typeface="方正兰亭准黑_GBK"/>
              <a:cs typeface="方正兰亭准黑_GBK"/>
            </a:endParaRPr>
          </a:p>
          <a:p>
            <a:pPr>
              <a:spcBef>
                <a:spcPts val="30"/>
              </a:spcBef>
            </a:pPr>
            <a:endParaRPr sz="634" dirty="0">
              <a:latin typeface="方正兰亭准黑_GBK"/>
              <a:cs typeface="方正兰亭准黑_GBK"/>
            </a:endParaRPr>
          </a:p>
          <a:p>
            <a:pPr marL="10739"/>
            <a:r>
              <a:rPr sz="846" spc="-4" dirty="0">
                <a:solidFill>
                  <a:srgbClr val="231F20"/>
                </a:solidFill>
                <a:latin typeface="方正兰亭黑_GBK"/>
                <a:cs typeface="方正兰亭黑_GBK"/>
              </a:rPr>
              <a:t>1.</a:t>
            </a:r>
            <a:r>
              <a:rPr sz="846" spc="-25" dirty="0">
                <a:solidFill>
                  <a:srgbClr val="231F20"/>
                </a:solidFill>
                <a:latin typeface="方正兰亭黑_GBK"/>
                <a:cs typeface="方正兰亭黑_GBK"/>
              </a:rPr>
              <a:t> </a:t>
            </a:r>
            <a:r>
              <a:rPr sz="846" dirty="0" err="1">
                <a:solidFill>
                  <a:srgbClr val="231F20"/>
                </a:solidFill>
                <a:latin typeface="方正兰亭黑_GBK"/>
                <a:cs typeface="方正兰亭黑_GBK"/>
              </a:rPr>
              <a:t>提高注意力</a:t>
            </a:r>
            <a:endParaRPr sz="846" dirty="0">
              <a:latin typeface="方正兰亭黑_GBK"/>
              <a:cs typeface="方正兰亭黑_GBK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3731126" y="2242268"/>
            <a:ext cx="3056865" cy="210951"/>
          </a:xfrm>
          <a:prstGeom prst="rect">
            <a:avLst/>
          </a:prstGeom>
        </p:spPr>
        <p:txBody>
          <a:bodyPr vert="horz" wrap="square" lIns="0" tIns="80006" rIns="0" bIns="0" rtlCol="0">
            <a:spAutoFit/>
          </a:bodyPr>
          <a:lstStyle/>
          <a:p>
            <a:pPr marL="10739">
              <a:spcBef>
                <a:spcPts val="630"/>
              </a:spcBef>
            </a:pPr>
            <a:r>
              <a:rPr sz="846" dirty="0">
                <a:solidFill>
                  <a:srgbClr val="231F20"/>
                </a:solidFill>
                <a:latin typeface="方正兰亭黑_GBK"/>
                <a:cs typeface="方正兰亭黑_GBK"/>
              </a:rPr>
              <a:t>2.</a:t>
            </a:r>
            <a:r>
              <a:rPr sz="846" spc="-21" dirty="0">
                <a:solidFill>
                  <a:srgbClr val="231F20"/>
                </a:solidFill>
                <a:latin typeface="方正兰亭黑_GBK"/>
                <a:cs typeface="方正兰亭黑_GBK"/>
              </a:rPr>
              <a:t> </a:t>
            </a:r>
            <a:r>
              <a:rPr sz="846" dirty="0" err="1">
                <a:solidFill>
                  <a:srgbClr val="231F20"/>
                </a:solidFill>
                <a:latin typeface="方正兰亭黑_GBK"/>
                <a:cs typeface="方正兰亭黑_GBK"/>
              </a:rPr>
              <a:t>快速准确地传递信息</a:t>
            </a:r>
            <a:endParaRPr sz="846" dirty="0">
              <a:latin typeface="方正兰亭黑_GBK"/>
              <a:cs typeface="方正兰亭黑_GBK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3731149" y="331774"/>
            <a:ext cx="1441178" cy="552343"/>
          </a:xfrm>
          <a:prstGeom prst="rect">
            <a:avLst/>
          </a:prstGeom>
        </p:spPr>
        <p:txBody>
          <a:bodyPr vert="horz" wrap="square" lIns="0" tIns="70878" rIns="0" bIns="0" rtlCol="0">
            <a:spAutoFit/>
          </a:bodyPr>
          <a:lstStyle/>
          <a:p>
            <a:pPr marL="10739">
              <a:spcBef>
                <a:spcPts val="558"/>
              </a:spcBef>
            </a:pPr>
            <a:r>
              <a:rPr sz="1438" spc="8" dirty="0">
                <a:solidFill>
                  <a:srgbClr val="231F20"/>
                </a:solidFill>
                <a:latin typeface="方正兰亭大黑_GBK"/>
                <a:cs typeface="方正兰亭大黑_GBK"/>
              </a:rPr>
              <a:t>2.1</a:t>
            </a:r>
            <a:endParaRPr sz="1438">
              <a:latin typeface="方正兰亭大黑_GBK"/>
              <a:cs typeface="方正兰亭大黑_GBK"/>
            </a:endParaRPr>
          </a:p>
          <a:p>
            <a:pPr marL="10739">
              <a:spcBef>
                <a:spcPts val="427"/>
              </a:spcBef>
            </a:pPr>
            <a:r>
              <a:rPr sz="1353" spc="241" dirty="0">
                <a:solidFill>
                  <a:srgbClr val="231F20"/>
                </a:solidFill>
                <a:latin typeface="方正兰亭中粗黑_GBK"/>
                <a:cs typeface="方正兰亭中粗黑_GBK"/>
              </a:rPr>
              <a:t>创意图形的构</a:t>
            </a:r>
            <a:r>
              <a:rPr sz="1353" dirty="0">
                <a:solidFill>
                  <a:srgbClr val="231F20"/>
                </a:solidFill>
                <a:latin typeface="方正兰亭中粗黑_GBK"/>
                <a:cs typeface="方正兰亭中粗黑_GBK"/>
              </a:rPr>
              <a:t>图</a:t>
            </a:r>
            <a:r>
              <a:rPr sz="1353" spc="-135" dirty="0">
                <a:solidFill>
                  <a:srgbClr val="231F20"/>
                </a:solidFill>
                <a:latin typeface="方正兰亭中粗黑_GBK"/>
                <a:cs typeface="方正兰亭中粗黑_GBK"/>
              </a:rPr>
              <a:t> </a:t>
            </a:r>
            <a:endParaRPr sz="1353">
              <a:latin typeface="方正兰亭中粗黑_GBK"/>
              <a:cs typeface="方正兰亭中粗黑_GBK"/>
            </a:endParaRPr>
          </a:p>
        </p:txBody>
      </p:sp>
      <p:sp>
        <p:nvSpPr>
          <p:cNvPr id="13" name="object 13"/>
          <p:cNvSpPr/>
          <p:nvPr/>
        </p:nvSpPr>
        <p:spPr>
          <a:xfrm>
            <a:off x="3741885" y="956028"/>
            <a:ext cx="411304" cy="30606"/>
          </a:xfrm>
          <a:custGeom>
            <a:avLst/>
            <a:gdLst/>
            <a:ahLst/>
            <a:cxnLst/>
            <a:rect l="l" t="t" r="r" b="b"/>
            <a:pathLst>
              <a:path w="486409" h="36194">
                <a:moveTo>
                  <a:pt x="486003" y="0"/>
                </a:moveTo>
                <a:lnTo>
                  <a:pt x="0" y="0"/>
                </a:lnTo>
                <a:lnTo>
                  <a:pt x="0" y="36004"/>
                </a:lnTo>
                <a:lnTo>
                  <a:pt x="486003" y="36004"/>
                </a:lnTo>
                <a:lnTo>
                  <a:pt x="486003" y="0"/>
                </a:lnTo>
                <a:close/>
              </a:path>
            </a:pathLst>
          </a:custGeom>
          <a:solidFill>
            <a:srgbClr val="231F20"/>
          </a:solidFill>
        </p:spPr>
        <p:txBody>
          <a:bodyPr wrap="square" lIns="0" tIns="0" rIns="0" bIns="0" rtlCol="0"/>
          <a:lstStyle/>
          <a:p>
            <a:endParaRPr sz="1522"/>
          </a:p>
        </p:txBody>
      </p:sp>
      <p:pic>
        <p:nvPicPr>
          <p:cNvPr id="14" name="object 14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3707653" y="2919739"/>
            <a:ext cx="2384569" cy="3156768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823327" y="3705713"/>
            <a:ext cx="2267879" cy="2176554"/>
          </a:xfrm>
          <a:prstGeom prst="rect">
            <a:avLst/>
          </a:prstGeom>
        </p:spPr>
      </p:pic>
      <p:sp>
        <p:nvSpPr>
          <p:cNvPr id="5" name="object 5"/>
          <p:cNvSpPr txBox="1"/>
          <p:nvPr/>
        </p:nvSpPr>
        <p:spPr>
          <a:xfrm>
            <a:off x="6733795" y="5922533"/>
            <a:ext cx="576686" cy="96567"/>
          </a:xfrm>
          <a:prstGeom prst="rect">
            <a:avLst/>
          </a:prstGeom>
        </p:spPr>
        <p:txBody>
          <a:bodyPr vert="horz" wrap="square" lIns="0" tIns="11813" rIns="0" bIns="0" rtlCol="0">
            <a:spAutoFit/>
          </a:bodyPr>
          <a:lstStyle/>
          <a:p>
            <a:pPr marL="10739">
              <a:spcBef>
                <a:spcPts val="93"/>
              </a:spcBef>
            </a:pP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图</a:t>
            </a:r>
            <a:r>
              <a:rPr sz="550" spc="4" dirty="0">
                <a:solidFill>
                  <a:srgbClr val="231F20"/>
                </a:solidFill>
                <a:latin typeface="方正兰亭纤黑_GBK"/>
                <a:cs typeface="方正兰亭纤黑_GBK"/>
              </a:rPr>
              <a:t>2-7   </a:t>
            </a: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面的组合</a:t>
            </a:r>
            <a:endParaRPr sz="550">
              <a:latin typeface="方正兰亭纤黑_GBK"/>
              <a:cs typeface="方正兰亭纤黑_GBK"/>
            </a:endParaRPr>
          </a:p>
        </p:txBody>
      </p:sp>
      <p:pic>
        <p:nvPicPr>
          <p:cNvPr id="6" name="object 6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3483797" y="1418377"/>
            <a:ext cx="1380082" cy="1987569"/>
          </a:xfrm>
          <a:prstGeom prst="rect">
            <a:avLst/>
          </a:prstGeom>
        </p:spPr>
      </p:pic>
      <p:sp>
        <p:nvSpPr>
          <p:cNvPr id="7" name="object 7"/>
          <p:cNvSpPr txBox="1"/>
          <p:nvPr/>
        </p:nvSpPr>
        <p:spPr>
          <a:xfrm>
            <a:off x="3960340" y="3446123"/>
            <a:ext cx="576686" cy="96567"/>
          </a:xfrm>
          <a:prstGeom prst="rect">
            <a:avLst/>
          </a:prstGeom>
        </p:spPr>
        <p:txBody>
          <a:bodyPr vert="horz" wrap="square" lIns="0" tIns="11813" rIns="0" bIns="0" rtlCol="0">
            <a:spAutoFit/>
          </a:bodyPr>
          <a:lstStyle/>
          <a:p>
            <a:pPr marL="10739">
              <a:spcBef>
                <a:spcPts val="93"/>
              </a:spcBef>
            </a:pP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图</a:t>
            </a:r>
            <a:r>
              <a:rPr sz="550" spc="4" dirty="0">
                <a:solidFill>
                  <a:srgbClr val="231F20"/>
                </a:solidFill>
                <a:latin typeface="方正兰亭纤黑_GBK"/>
                <a:cs typeface="方正兰亭纤黑_GBK"/>
              </a:rPr>
              <a:t>2-4   </a:t>
            </a: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点的变化</a:t>
            </a:r>
            <a:endParaRPr sz="550">
              <a:latin typeface="方正兰亭纤黑_GBK"/>
              <a:cs typeface="方正兰亭纤黑_GBK"/>
            </a:endParaRPr>
          </a:p>
        </p:txBody>
      </p:sp>
      <p:pic>
        <p:nvPicPr>
          <p:cNvPr id="8" name="object 8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3502222" y="3695974"/>
            <a:ext cx="1905018" cy="2186381"/>
          </a:xfrm>
          <a:prstGeom prst="rect">
            <a:avLst/>
          </a:prstGeom>
        </p:spPr>
      </p:pic>
      <p:sp>
        <p:nvSpPr>
          <p:cNvPr id="9" name="object 9"/>
          <p:cNvSpPr txBox="1"/>
          <p:nvPr/>
        </p:nvSpPr>
        <p:spPr>
          <a:xfrm>
            <a:off x="4166434" y="5922533"/>
            <a:ext cx="576686" cy="96567"/>
          </a:xfrm>
          <a:prstGeom prst="rect">
            <a:avLst/>
          </a:prstGeom>
        </p:spPr>
        <p:txBody>
          <a:bodyPr vert="horz" wrap="square" lIns="0" tIns="11813" rIns="0" bIns="0" rtlCol="0">
            <a:spAutoFit/>
          </a:bodyPr>
          <a:lstStyle/>
          <a:p>
            <a:pPr marL="10739">
              <a:spcBef>
                <a:spcPts val="93"/>
              </a:spcBef>
            </a:pP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图</a:t>
            </a:r>
            <a:r>
              <a:rPr sz="550" spc="4" dirty="0">
                <a:solidFill>
                  <a:srgbClr val="231F20"/>
                </a:solidFill>
                <a:latin typeface="方正兰亭纤黑_GBK"/>
                <a:cs typeface="方正兰亭纤黑_GBK"/>
              </a:rPr>
              <a:t>2-6   </a:t>
            </a: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面的变化</a:t>
            </a:r>
            <a:endParaRPr sz="550">
              <a:latin typeface="方正兰亭纤黑_GBK"/>
              <a:cs typeface="方正兰亭纤黑_GBK"/>
            </a:endParaRPr>
          </a:p>
        </p:txBody>
      </p:sp>
      <p:pic>
        <p:nvPicPr>
          <p:cNvPr id="10" name="object 10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6561532" y="1335087"/>
            <a:ext cx="1529665" cy="2070859"/>
          </a:xfrm>
          <a:prstGeom prst="rect">
            <a:avLst/>
          </a:prstGeom>
        </p:spPr>
      </p:pic>
      <p:sp>
        <p:nvSpPr>
          <p:cNvPr id="11" name="object 11"/>
          <p:cNvSpPr txBox="1"/>
          <p:nvPr/>
        </p:nvSpPr>
        <p:spPr>
          <a:xfrm>
            <a:off x="7038208" y="3446119"/>
            <a:ext cx="576686" cy="96567"/>
          </a:xfrm>
          <a:prstGeom prst="rect">
            <a:avLst/>
          </a:prstGeom>
        </p:spPr>
        <p:txBody>
          <a:bodyPr vert="horz" wrap="square" lIns="0" tIns="11813" rIns="0" bIns="0" rtlCol="0">
            <a:spAutoFit/>
          </a:bodyPr>
          <a:lstStyle/>
          <a:p>
            <a:pPr marL="10739">
              <a:spcBef>
                <a:spcPts val="93"/>
              </a:spcBef>
            </a:pP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图</a:t>
            </a:r>
            <a:r>
              <a:rPr sz="550" spc="4" dirty="0">
                <a:solidFill>
                  <a:srgbClr val="231F20"/>
                </a:solidFill>
                <a:latin typeface="方正兰亭纤黑_GBK"/>
                <a:cs typeface="方正兰亭纤黑_GBK"/>
              </a:rPr>
              <a:t>2-5   </a:t>
            </a: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线的变化</a:t>
            </a:r>
            <a:endParaRPr sz="550">
              <a:latin typeface="方正兰亭纤黑_GBK"/>
              <a:cs typeface="方正兰亭纤黑_GBK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3483798" y="375711"/>
            <a:ext cx="2921554" cy="394795"/>
          </a:xfrm>
          <a:prstGeom prst="rect">
            <a:avLst/>
          </a:prstGeom>
        </p:spPr>
        <p:txBody>
          <a:bodyPr vert="horz" wrap="square" lIns="0" tIns="10739" rIns="0" bIns="0" rtlCol="0">
            <a:spAutoFit/>
          </a:bodyPr>
          <a:lstStyle/>
          <a:p>
            <a:pPr marL="10739">
              <a:spcBef>
                <a:spcPts val="85"/>
              </a:spcBef>
              <a:tabLst>
                <a:tab pos="453731" algn="l"/>
              </a:tabLst>
            </a:pPr>
            <a:r>
              <a:rPr sz="1015" dirty="0">
                <a:solidFill>
                  <a:srgbClr val="000515"/>
                </a:solidFill>
                <a:latin typeface="方正兰亭准黑_GBK"/>
                <a:cs typeface="方正兰亭准黑_GBK"/>
              </a:rPr>
              <a:t>2.1.2	构图的基本要素</a:t>
            </a:r>
            <a:endParaRPr sz="1015" dirty="0">
              <a:latin typeface="方正兰亭准黑_GBK"/>
              <a:cs typeface="方正兰亭准黑_GBK"/>
            </a:endParaRPr>
          </a:p>
          <a:p>
            <a:pPr>
              <a:spcBef>
                <a:spcPts val="25"/>
              </a:spcBef>
            </a:pPr>
            <a:endParaRPr sz="634" dirty="0">
              <a:latin typeface="方正兰亭准黑_GBK"/>
              <a:cs typeface="方正兰亭准黑_GBK"/>
            </a:endParaRPr>
          </a:p>
          <a:p>
            <a:pPr marL="10739"/>
            <a:r>
              <a:rPr sz="846" spc="-4" dirty="0">
                <a:solidFill>
                  <a:srgbClr val="231F20"/>
                </a:solidFill>
                <a:latin typeface="方正兰亭黑_GBK"/>
                <a:cs typeface="方正兰亭黑_GBK"/>
              </a:rPr>
              <a:t>1.</a:t>
            </a:r>
            <a:r>
              <a:rPr sz="846" spc="-25" dirty="0">
                <a:solidFill>
                  <a:srgbClr val="231F20"/>
                </a:solidFill>
                <a:latin typeface="方正兰亭黑_GBK"/>
                <a:cs typeface="方正兰亭黑_GBK"/>
              </a:rPr>
              <a:t> </a:t>
            </a:r>
            <a:r>
              <a:rPr sz="846" dirty="0">
                <a:solidFill>
                  <a:srgbClr val="231F20"/>
                </a:solidFill>
                <a:latin typeface="方正兰亭黑_GBK"/>
                <a:cs typeface="方正兰亭黑_GBK"/>
              </a:rPr>
              <a:t>点</a:t>
            </a:r>
            <a:endParaRPr sz="846" dirty="0">
              <a:latin typeface="方正兰亭黑_GBK"/>
              <a:cs typeface="方正兰亭黑_GBK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3483797" y="816334"/>
            <a:ext cx="2917258" cy="210951"/>
          </a:xfrm>
          <a:prstGeom prst="rect">
            <a:avLst/>
          </a:prstGeom>
        </p:spPr>
        <p:txBody>
          <a:bodyPr vert="horz" wrap="square" lIns="0" tIns="80006" rIns="0" bIns="0" rtlCol="0">
            <a:spAutoFit/>
          </a:bodyPr>
          <a:lstStyle/>
          <a:p>
            <a:pPr marL="10739">
              <a:spcBef>
                <a:spcPts val="630"/>
              </a:spcBef>
            </a:pPr>
            <a:r>
              <a:rPr sz="846" dirty="0">
                <a:solidFill>
                  <a:srgbClr val="231F20"/>
                </a:solidFill>
                <a:latin typeface="方正兰亭黑_GBK"/>
                <a:cs typeface="方正兰亭黑_GBK"/>
              </a:rPr>
              <a:t>2.</a:t>
            </a:r>
            <a:r>
              <a:rPr sz="846" spc="-21" dirty="0">
                <a:solidFill>
                  <a:srgbClr val="231F20"/>
                </a:solidFill>
                <a:latin typeface="方正兰亭黑_GBK"/>
                <a:cs typeface="方正兰亭黑_GBK"/>
              </a:rPr>
              <a:t> </a:t>
            </a:r>
            <a:r>
              <a:rPr sz="846" dirty="0">
                <a:solidFill>
                  <a:srgbClr val="231F20"/>
                </a:solidFill>
                <a:latin typeface="方正兰亭黑_GBK"/>
                <a:cs typeface="方正兰亭黑_GBK"/>
              </a:rPr>
              <a:t>线</a:t>
            </a:r>
            <a:endParaRPr sz="846" dirty="0">
              <a:latin typeface="方正兰亭黑_GBK"/>
              <a:cs typeface="方正兰亭黑_GBK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3483797" y="1021669"/>
            <a:ext cx="2917258" cy="245011"/>
          </a:xfrm>
          <a:prstGeom prst="rect">
            <a:avLst/>
          </a:prstGeom>
        </p:spPr>
        <p:txBody>
          <a:bodyPr vert="horz" wrap="square" lIns="0" tIns="10739" rIns="0" bIns="0" rtlCol="0">
            <a:spAutoFit/>
          </a:bodyPr>
          <a:lstStyle/>
          <a:p>
            <a:pPr>
              <a:spcBef>
                <a:spcPts val="38"/>
              </a:spcBef>
            </a:pPr>
            <a:endParaRPr sz="676" dirty="0">
              <a:latin typeface="方正兰亭纤黑_GBK"/>
              <a:cs typeface="方正兰亭纤黑_GBK"/>
            </a:endParaRPr>
          </a:p>
          <a:p>
            <a:pPr marL="10739"/>
            <a:r>
              <a:rPr sz="846" dirty="0">
                <a:solidFill>
                  <a:srgbClr val="231F20"/>
                </a:solidFill>
                <a:latin typeface="方正兰亭黑_GBK"/>
                <a:cs typeface="方正兰亭黑_GBK"/>
              </a:rPr>
              <a:t>3.</a:t>
            </a:r>
            <a:r>
              <a:rPr sz="846" spc="-21" dirty="0">
                <a:solidFill>
                  <a:srgbClr val="231F20"/>
                </a:solidFill>
                <a:latin typeface="方正兰亭黑_GBK"/>
                <a:cs typeface="方正兰亭黑_GBK"/>
              </a:rPr>
              <a:t> </a:t>
            </a:r>
            <a:r>
              <a:rPr sz="846" dirty="0">
                <a:solidFill>
                  <a:srgbClr val="231F20"/>
                </a:solidFill>
                <a:latin typeface="方正兰亭黑_GBK"/>
                <a:cs typeface="方正兰亭黑_GBK"/>
              </a:rPr>
              <a:t>面</a:t>
            </a:r>
            <a:endParaRPr sz="846" dirty="0">
              <a:latin typeface="方正兰亭黑_GBK"/>
              <a:cs typeface="方正兰亭黑_GBK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ject 4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2027023" y="2014537"/>
            <a:ext cx="2906541" cy="2120014"/>
          </a:xfrm>
          <a:prstGeom prst="rect">
            <a:avLst/>
          </a:prstGeom>
        </p:spPr>
      </p:pic>
      <p:sp>
        <p:nvSpPr>
          <p:cNvPr id="5" name="object 5"/>
          <p:cNvSpPr txBox="1"/>
          <p:nvPr/>
        </p:nvSpPr>
        <p:spPr>
          <a:xfrm>
            <a:off x="1262842" y="4174734"/>
            <a:ext cx="4619932" cy="96567"/>
          </a:xfrm>
          <a:prstGeom prst="rect">
            <a:avLst/>
          </a:prstGeom>
        </p:spPr>
        <p:txBody>
          <a:bodyPr vert="horz" wrap="square" lIns="0" tIns="11813" rIns="0" bIns="0" rtlCol="0">
            <a:spAutoFit/>
          </a:bodyPr>
          <a:lstStyle/>
          <a:p>
            <a:pPr marR="302845" algn="ctr">
              <a:spcBef>
                <a:spcPts val="93"/>
              </a:spcBef>
            </a:pP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图</a:t>
            </a:r>
            <a:r>
              <a:rPr sz="550" spc="4" dirty="0">
                <a:solidFill>
                  <a:srgbClr val="231F20"/>
                </a:solidFill>
                <a:latin typeface="方正兰亭纤黑_GBK"/>
                <a:cs typeface="方正兰亭纤黑_GBK"/>
              </a:rPr>
              <a:t>2-8   </a:t>
            </a:r>
            <a:r>
              <a:rPr sz="550" spc="8" dirty="0" err="1">
                <a:solidFill>
                  <a:srgbClr val="231F20"/>
                </a:solidFill>
                <a:latin typeface="方正兰亭纤黑_GBK"/>
                <a:cs typeface="方正兰亭纤黑_GBK"/>
              </a:rPr>
              <a:t>整体构图</a:t>
            </a:r>
            <a:endParaRPr sz="550" dirty="0">
              <a:latin typeface="方正兰亭纤黑_GBK"/>
              <a:cs typeface="方正兰亭纤黑_GBK"/>
            </a:endParaRPr>
          </a:p>
        </p:txBody>
      </p:sp>
      <p:pic>
        <p:nvPicPr>
          <p:cNvPr id="6" name="object 6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5191666" y="2020892"/>
            <a:ext cx="1529676" cy="2302184"/>
          </a:xfrm>
          <a:prstGeom prst="rect">
            <a:avLst/>
          </a:prstGeom>
        </p:spPr>
      </p:pic>
      <p:sp>
        <p:nvSpPr>
          <p:cNvPr id="7" name="object 7"/>
          <p:cNvSpPr txBox="1"/>
          <p:nvPr/>
        </p:nvSpPr>
        <p:spPr>
          <a:xfrm>
            <a:off x="5668206" y="4363257"/>
            <a:ext cx="576686" cy="96567"/>
          </a:xfrm>
          <a:prstGeom prst="rect">
            <a:avLst/>
          </a:prstGeom>
        </p:spPr>
        <p:txBody>
          <a:bodyPr vert="horz" wrap="square" lIns="0" tIns="11813" rIns="0" bIns="0" rtlCol="0">
            <a:spAutoFit/>
          </a:bodyPr>
          <a:lstStyle/>
          <a:p>
            <a:pPr marL="10739">
              <a:spcBef>
                <a:spcPts val="93"/>
              </a:spcBef>
            </a:pP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图</a:t>
            </a:r>
            <a:r>
              <a:rPr sz="550" spc="4" dirty="0">
                <a:solidFill>
                  <a:srgbClr val="231F20"/>
                </a:solidFill>
                <a:latin typeface="方正兰亭纤黑_GBK"/>
                <a:cs typeface="方正兰亭纤黑_GBK"/>
              </a:rPr>
              <a:t>2-9   </a:t>
            </a: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对称构图</a:t>
            </a:r>
            <a:endParaRPr sz="550">
              <a:latin typeface="方正兰亭纤黑_GBK"/>
              <a:cs typeface="方正兰亭纤黑_GBK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2027023" y="1411287"/>
            <a:ext cx="4611341" cy="167040"/>
          </a:xfrm>
          <a:prstGeom prst="rect">
            <a:avLst/>
          </a:prstGeom>
        </p:spPr>
        <p:txBody>
          <a:bodyPr vert="horz" wrap="square" lIns="0" tIns="10739" rIns="0" bIns="0" rtlCol="0">
            <a:spAutoFit/>
          </a:bodyPr>
          <a:lstStyle/>
          <a:p>
            <a:pPr marL="10739">
              <a:spcBef>
                <a:spcPts val="85"/>
              </a:spcBef>
              <a:tabLst>
                <a:tab pos="454805" algn="l"/>
              </a:tabLst>
            </a:pPr>
            <a:r>
              <a:rPr sz="1015" dirty="0">
                <a:solidFill>
                  <a:srgbClr val="000515"/>
                </a:solidFill>
                <a:latin typeface="方正兰亭准黑_GBK"/>
                <a:cs typeface="方正兰亭准黑_GBK"/>
              </a:rPr>
              <a:t>2.1.3	</a:t>
            </a:r>
            <a:r>
              <a:rPr sz="1015" dirty="0" err="1">
                <a:solidFill>
                  <a:srgbClr val="000515"/>
                </a:solidFill>
                <a:latin typeface="方正兰亭准黑_GBK"/>
                <a:cs typeface="方正兰亭准黑_GBK"/>
              </a:rPr>
              <a:t>构图的形式法则</a:t>
            </a:r>
            <a:endParaRPr sz="1015" dirty="0">
              <a:latin typeface="方正兰亭准黑_GBK"/>
              <a:cs typeface="方正兰亭准黑_GBK"/>
            </a:endParaRPr>
          </a:p>
        </p:txBody>
      </p:sp>
      <p:pic>
        <p:nvPicPr>
          <p:cNvPr id="9" name="object 9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6979444" y="2020887"/>
            <a:ext cx="2413131" cy="2985276"/>
          </a:xfrm>
          <a:prstGeom prst="rect">
            <a:avLst/>
          </a:prstGeom>
        </p:spPr>
      </p:pic>
      <p:pic>
        <p:nvPicPr>
          <p:cNvPr id="10" name="object 10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5206963" y="4680443"/>
            <a:ext cx="1502142" cy="532719"/>
          </a:xfrm>
          <a:prstGeom prst="rect">
            <a:avLst/>
          </a:prstGeom>
        </p:spPr>
      </p:pic>
      <p:sp>
        <p:nvSpPr>
          <p:cNvPr id="11" name="object 11"/>
          <p:cNvSpPr txBox="1"/>
          <p:nvPr/>
        </p:nvSpPr>
        <p:spPr>
          <a:xfrm>
            <a:off x="5625374" y="5312704"/>
            <a:ext cx="619642" cy="96567"/>
          </a:xfrm>
          <a:prstGeom prst="rect">
            <a:avLst/>
          </a:prstGeom>
        </p:spPr>
        <p:txBody>
          <a:bodyPr vert="horz" wrap="square" lIns="0" tIns="11813" rIns="0" bIns="0" rtlCol="0">
            <a:spAutoFit/>
          </a:bodyPr>
          <a:lstStyle/>
          <a:p>
            <a:pPr marL="10739">
              <a:spcBef>
                <a:spcPts val="93"/>
              </a:spcBef>
            </a:pP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图</a:t>
            </a:r>
            <a:r>
              <a:rPr sz="550" spc="4" dirty="0">
                <a:solidFill>
                  <a:srgbClr val="231F20"/>
                </a:solidFill>
                <a:latin typeface="方正兰亭纤黑_GBK"/>
                <a:cs typeface="方正兰亭纤黑_GBK"/>
              </a:rPr>
              <a:t>2-10   </a:t>
            </a: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中心对称</a:t>
            </a:r>
            <a:endParaRPr sz="550">
              <a:latin typeface="方正兰亭纤黑_GBK"/>
              <a:cs typeface="方正兰亭纤黑_GBK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7911676" y="5085045"/>
            <a:ext cx="548765" cy="96567"/>
          </a:xfrm>
          <a:prstGeom prst="rect">
            <a:avLst/>
          </a:prstGeom>
        </p:spPr>
        <p:txBody>
          <a:bodyPr vert="horz" wrap="square" lIns="0" tIns="11813" rIns="0" bIns="0" rtlCol="0">
            <a:spAutoFit/>
          </a:bodyPr>
          <a:lstStyle/>
          <a:p>
            <a:pPr marL="10739">
              <a:spcBef>
                <a:spcPts val="93"/>
              </a:spcBef>
            </a:pP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图</a:t>
            </a:r>
            <a:r>
              <a:rPr sz="550" spc="4" dirty="0">
                <a:solidFill>
                  <a:srgbClr val="231F20"/>
                </a:solidFill>
                <a:latin typeface="方正兰亭纤黑_GBK"/>
                <a:cs typeface="方正兰亭纤黑_GBK"/>
              </a:rPr>
              <a:t>2-11   </a:t>
            </a: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轴对称</a:t>
            </a:r>
            <a:endParaRPr sz="550">
              <a:latin typeface="方正兰亭纤黑_GBK"/>
              <a:cs typeface="方正兰亭纤黑_GBK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object 4"/>
          <p:cNvGrpSpPr/>
          <p:nvPr/>
        </p:nvGrpSpPr>
        <p:grpSpPr>
          <a:xfrm>
            <a:off x="6560006" y="1394104"/>
            <a:ext cx="2240607" cy="3134496"/>
            <a:chOff x="4273196" y="3670731"/>
            <a:chExt cx="1812925" cy="2536190"/>
          </a:xfrm>
        </p:grpSpPr>
        <p:pic>
          <p:nvPicPr>
            <p:cNvPr id="5" name="object 5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4274999" y="3672001"/>
              <a:ext cx="1808985" cy="2532596"/>
            </a:xfrm>
            <a:prstGeom prst="rect">
              <a:avLst/>
            </a:prstGeom>
          </p:spPr>
        </p:pic>
        <p:sp>
          <p:nvSpPr>
            <p:cNvPr id="6" name="object 6"/>
            <p:cNvSpPr/>
            <p:nvPr/>
          </p:nvSpPr>
          <p:spPr>
            <a:xfrm>
              <a:off x="4273194" y="3670731"/>
              <a:ext cx="1812925" cy="2536825"/>
            </a:xfrm>
            <a:custGeom>
              <a:avLst/>
              <a:gdLst/>
              <a:ahLst/>
              <a:cxnLst/>
              <a:rect l="l" t="t" r="r" b="b"/>
              <a:pathLst>
                <a:path w="1812925" h="2536825">
                  <a:moveTo>
                    <a:pt x="1812607" y="0"/>
                  </a:moveTo>
                  <a:lnTo>
                    <a:pt x="1809000" y="0"/>
                  </a:lnTo>
                  <a:lnTo>
                    <a:pt x="1809000" y="2540"/>
                  </a:lnTo>
                  <a:lnTo>
                    <a:pt x="1809000" y="2532380"/>
                  </a:lnTo>
                  <a:lnTo>
                    <a:pt x="3606" y="2532380"/>
                  </a:lnTo>
                  <a:lnTo>
                    <a:pt x="3606" y="3073"/>
                  </a:lnTo>
                  <a:lnTo>
                    <a:pt x="3606" y="2540"/>
                  </a:lnTo>
                  <a:lnTo>
                    <a:pt x="1809000" y="2540"/>
                  </a:lnTo>
                  <a:lnTo>
                    <a:pt x="1809000" y="0"/>
                  </a:lnTo>
                  <a:lnTo>
                    <a:pt x="0" y="0"/>
                  </a:lnTo>
                  <a:lnTo>
                    <a:pt x="0" y="1270"/>
                  </a:lnTo>
                  <a:lnTo>
                    <a:pt x="0" y="2540"/>
                  </a:lnTo>
                  <a:lnTo>
                    <a:pt x="0" y="2532380"/>
                  </a:lnTo>
                  <a:lnTo>
                    <a:pt x="0" y="2536202"/>
                  </a:lnTo>
                  <a:lnTo>
                    <a:pt x="1812607" y="2536202"/>
                  </a:lnTo>
                  <a:lnTo>
                    <a:pt x="1812607" y="2532380"/>
                  </a:lnTo>
                  <a:lnTo>
                    <a:pt x="1812607" y="2540"/>
                  </a:lnTo>
                  <a:lnTo>
                    <a:pt x="1812607" y="1270"/>
                  </a:lnTo>
                  <a:lnTo>
                    <a:pt x="1812607" y="0"/>
                  </a:lnTo>
                  <a:close/>
                </a:path>
              </a:pathLst>
            </a:custGeom>
            <a:solidFill>
              <a:srgbClr val="231F20"/>
            </a:solidFill>
          </p:spPr>
          <p:txBody>
            <a:bodyPr wrap="square" lIns="0" tIns="0" rIns="0" bIns="0" rtlCol="0"/>
            <a:lstStyle/>
            <a:p>
              <a:endParaRPr sz="1522"/>
            </a:p>
          </p:txBody>
        </p:sp>
      </p:grpSp>
      <p:pic>
        <p:nvPicPr>
          <p:cNvPr id="7" name="object 7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950246" y="1442536"/>
            <a:ext cx="4391161" cy="3086119"/>
          </a:xfrm>
          <a:prstGeom prst="rect">
            <a:avLst/>
          </a:prstGeom>
        </p:spPr>
      </p:pic>
      <p:sp>
        <p:nvSpPr>
          <p:cNvPr id="9" name="object 9"/>
          <p:cNvSpPr txBox="1"/>
          <p:nvPr/>
        </p:nvSpPr>
        <p:spPr>
          <a:xfrm>
            <a:off x="7493697" y="4644416"/>
            <a:ext cx="477887" cy="96567"/>
          </a:xfrm>
          <a:prstGeom prst="rect">
            <a:avLst/>
          </a:prstGeom>
        </p:spPr>
        <p:txBody>
          <a:bodyPr vert="horz" wrap="square" lIns="0" tIns="11813" rIns="0" bIns="0" rtlCol="0">
            <a:spAutoFit/>
          </a:bodyPr>
          <a:lstStyle/>
          <a:p>
            <a:pPr marL="10739">
              <a:spcBef>
                <a:spcPts val="93"/>
              </a:spcBef>
            </a:pP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图</a:t>
            </a:r>
            <a:r>
              <a:rPr sz="550" spc="4" dirty="0">
                <a:solidFill>
                  <a:srgbClr val="231F20"/>
                </a:solidFill>
                <a:latin typeface="方正兰亭纤黑_GBK"/>
                <a:cs typeface="方正兰亭纤黑_GBK"/>
              </a:rPr>
              <a:t>2-13   </a:t>
            </a: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韵律</a:t>
            </a:r>
            <a:endParaRPr sz="550" dirty="0">
              <a:latin typeface="方正兰亭纤黑_GBK"/>
              <a:cs typeface="方正兰亭纤黑_GBK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3907149" y="4644416"/>
            <a:ext cx="477350" cy="96567"/>
          </a:xfrm>
          <a:prstGeom prst="rect">
            <a:avLst/>
          </a:prstGeom>
        </p:spPr>
        <p:txBody>
          <a:bodyPr vert="horz" wrap="square" lIns="0" tIns="11813" rIns="0" bIns="0" rtlCol="0">
            <a:spAutoFit/>
          </a:bodyPr>
          <a:lstStyle/>
          <a:p>
            <a:pPr marL="10739">
              <a:spcBef>
                <a:spcPts val="93"/>
              </a:spcBef>
            </a:pP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图</a:t>
            </a:r>
            <a:r>
              <a:rPr sz="550" spc="4" dirty="0">
                <a:solidFill>
                  <a:srgbClr val="231F20"/>
                </a:solidFill>
                <a:latin typeface="方正兰亭纤黑_GBK"/>
                <a:cs typeface="方正兰亭纤黑_GBK"/>
              </a:rPr>
              <a:t>2-12   </a:t>
            </a: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对比</a:t>
            </a:r>
            <a:endParaRPr sz="550">
              <a:latin typeface="方正兰亭纤黑_GBK"/>
              <a:cs typeface="方正兰亭纤黑_GBK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4"/>
          <p:cNvSpPr txBox="1"/>
          <p:nvPr/>
        </p:nvSpPr>
        <p:spPr>
          <a:xfrm>
            <a:off x="3422914" y="1608826"/>
            <a:ext cx="2915648" cy="271043"/>
          </a:xfrm>
          <a:prstGeom prst="rect">
            <a:avLst/>
          </a:prstGeom>
        </p:spPr>
        <p:txBody>
          <a:bodyPr vert="horz" wrap="square" lIns="0" tIns="10739" rIns="0" bIns="0" rtlCol="0">
            <a:spAutoFit/>
          </a:bodyPr>
          <a:lstStyle/>
          <a:p>
            <a:pPr>
              <a:spcBef>
                <a:spcPts val="13"/>
              </a:spcBef>
            </a:pPr>
            <a:endParaRPr sz="676" dirty="0">
              <a:latin typeface="方正兰亭纤黑_GBK"/>
              <a:cs typeface="方正兰亭纤黑_GBK"/>
            </a:endParaRPr>
          </a:p>
          <a:p>
            <a:pPr marL="10739">
              <a:tabLst>
                <a:tab pos="453731" algn="l"/>
              </a:tabLst>
            </a:pPr>
            <a:r>
              <a:rPr sz="1015" dirty="0">
                <a:solidFill>
                  <a:srgbClr val="000515"/>
                </a:solidFill>
                <a:latin typeface="方正兰亭准黑_GBK"/>
                <a:cs typeface="方正兰亭准黑_GBK"/>
              </a:rPr>
              <a:t>2.2.1	</a:t>
            </a:r>
            <a:r>
              <a:rPr sz="1015" dirty="0" err="1">
                <a:solidFill>
                  <a:srgbClr val="000515"/>
                </a:solidFill>
                <a:latin typeface="方正兰亭准黑_GBK"/>
                <a:cs typeface="方正兰亭准黑_GBK"/>
              </a:rPr>
              <a:t>视觉流动</a:t>
            </a:r>
            <a:endParaRPr sz="1015" dirty="0">
              <a:latin typeface="方正兰亭准黑_GBK"/>
              <a:cs typeface="方正兰亭准黑_GBK"/>
            </a:endParaRPr>
          </a:p>
        </p:txBody>
      </p:sp>
      <p:pic>
        <p:nvPicPr>
          <p:cNvPr id="5" name="object 5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535897" y="344487"/>
            <a:ext cx="1494419" cy="2671304"/>
          </a:xfrm>
          <a:prstGeom prst="rect">
            <a:avLst/>
          </a:prstGeom>
        </p:spPr>
      </p:pic>
      <p:sp>
        <p:nvSpPr>
          <p:cNvPr id="6" name="object 6"/>
          <p:cNvSpPr txBox="1"/>
          <p:nvPr/>
        </p:nvSpPr>
        <p:spPr>
          <a:xfrm>
            <a:off x="6807650" y="3087617"/>
            <a:ext cx="1045445" cy="96567"/>
          </a:xfrm>
          <a:prstGeom prst="rect">
            <a:avLst/>
          </a:prstGeom>
        </p:spPr>
        <p:txBody>
          <a:bodyPr vert="horz" wrap="square" lIns="0" tIns="11813" rIns="0" bIns="0" rtlCol="0">
            <a:spAutoFit/>
          </a:bodyPr>
          <a:lstStyle/>
          <a:p>
            <a:pPr marL="10739">
              <a:spcBef>
                <a:spcPts val="93"/>
              </a:spcBef>
            </a:pP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图</a:t>
            </a:r>
            <a:r>
              <a:rPr sz="550" spc="4" dirty="0">
                <a:solidFill>
                  <a:srgbClr val="231F20"/>
                </a:solidFill>
                <a:latin typeface="方正兰亭纤黑_GBK"/>
                <a:cs typeface="方正兰亭纤黑_GBK"/>
              </a:rPr>
              <a:t>2-14   </a:t>
            </a: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利用线形引导视觉流程</a:t>
            </a:r>
            <a:endParaRPr sz="550">
              <a:latin typeface="方正兰亭纤黑_GBK"/>
              <a:cs typeface="方正兰亭纤黑_GBK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3997991" y="6073383"/>
            <a:ext cx="1044908" cy="96567"/>
          </a:xfrm>
          <a:prstGeom prst="rect">
            <a:avLst/>
          </a:prstGeom>
        </p:spPr>
        <p:txBody>
          <a:bodyPr vert="horz" wrap="square" lIns="0" tIns="11813" rIns="0" bIns="0" rtlCol="0">
            <a:spAutoFit/>
          </a:bodyPr>
          <a:lstStyle/>
          <a:p>
            <a:pPr marL="10739">
              <a:spcBef>
                <a:spcPts val="93"/>
              </a:spcBef>
            </a:pP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图</a:t>
            </a:r>
            <a:r>
              <a:rPr sz="550" spc="4" dirty="0">
                <a:solidFill>
                  <a:srgbClr val="231F20"/>
                </a:solidFill>
                <a:latin typeface="方正兰亭纤黑_GBK"/>
                <a:cs typeface="方正兰亭纤黑_GBK"/>
              </a:rPr>
              <a:t>2-15   </a:t>
            </a: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利用大小引导视觉流程</a:t>
            </a:r>
            <a:endParaRPr sz="550">
              <a:latin typeface="方正兰亭纤黑_GBK"/>
              <a:cs typeface="方正兰亭纤黑_GBK"/>
            </a:endParaRPr>
          </a:p>
        </p:txBody>
      </p:sp>
      <p:pic>
        <p:nvPicPr>
          <p:cNvPr id="8" name="object 8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3440819" y="3246065"/>
            <a:ext cx="2159178" cy="2787015"/>
          </a:xfrm>
          <a:prstGeom prst="rect">
            <a:avLst/>
          </a:prstGeom>
        </p:spPr>
      </p:pic>
      <p:pic>
        <p:nvPicPr>
          <p:cNvPr id="9" name="object 9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6500635" y="3256010"/>
            <a:ext cx="1529678" cy="1461185"/>
          </a:xfrm>
          <a:prstGeom prst="rect">
            <a:avLst/>
          </a:prstGeom>
        </p:spPr>
      </p:pic>
      <p:sp>
        <p:nvSpPr>
          <p:cNvPr id="10" name="object 10"/>
          <p:cNvSpPr txBox="1"/>
          <p:nvPr/>
        </p:nvSpPr>
        <p:spPr>
          <a:xfrm>
            <a:off x="6807650" y="6071570"/>
            <a:ext cx="1045445" cy="96567"/>
          </a:xfrm>
          <a:prstGeom prst="rect">
            <a:avLst/>
          </a:prstGeom>
        </p:spPr>
        <p:txBody>
          <a:bodyPr vert="horz" wrap="square" lIns="0" tIns="11813" rIns="0" bIns="0" rtlCol="0">
            <a:spAutoFit/>
          </a:bodyPr>
          <a:lstStyle/>
          <a:p>
            <a:pPr marL="10739">
              <a:spcBef>
                <a:spcPts val="93"/>
              </a:spcBef>
            </a:pP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图</a:t>
            </a:r>
            <a:r>
              <a:rPr sz="550" spc="4" dirty="0">
                <a:solidFill>
                  <a:srgbClr val="231F20"/>
                </a:solidFill>
                <a:latin typeface="方正兰亭纤黑_GBK"/>
                <a:cs typeface="方正兰亭纤黑_GBK"/>
              </a:rPr>
              <a:t>2-16   </a:t>
            </a: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利用远近引导视觉流程</a:t>
            </a:r>
            <a:endParaRPr sz="550">
              <a:latin typeface="方正兰亭纤黑_GBK"/>
              <a:cs typeface="方正兰亭纤黑_GBK"/>
            </a:endParaRPr>
          </a:p>
        </p:txBody>
      </p:sp>
      <p:pic>
        <p:nvPicPr>
          <p:cNvPr id="11" name="object 11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6500635" y="4778071"/>
            <a:ext cx="1529678" cy="1253320"/>
          </a:xfrm>
          <a:prstGeom prst="rect">
            <a:avLst/>
          </a:prstGeom>
        </p:spPr>
      </p:pic>
      <p:sp>
        <p:nvSpPr>
          <p:cNvPr id="12" name="object 12"/>
          <p:cNvSpPr txBox="1"/>
          <p:nvPr/>
        </p:nvSpPr>
        <p:spPr>
          <a:xfrm>
            <a:off x="3422942" y="426233"/>
            <a:ext cx="1846577" cy="552343"/>
          </a:xfrm>
          <a:prstGeom prst="rect">
            <a:avLst/>
          </a:prstGeom>
        </p:spPr>
        <p:txBody>
          <a:bodyPr vert="horz" wrap="square" lIns="0" tIns="70878" rIns="0" bIns="0" rtlCol="0">
            <a:spAutoFit/>
          </a:bodyPr>
          <a:lstStyle/>
          <a:p>
            <a:pPr marL="10739">
              <a:spcBef>
                <a:spcPts val="558"/>
              </a:spcBef>
            </a:pPr>
            <a:r>
              <a:rPr sz="1438" spc="13" dirty="0">
                <a:solidFill>
                  <a:srgbClr val="231F20"/>
                </a:solidFill>
                <a:latin typeface="方正兰亭大黑_GBK"/>
                <a:cs typeface="方正兰亭大黑_GBK"/>
              </a:rPr>
              <a:t>2.2</a:t>
            </a:r>
            <a:endParaRPr sz="1438">
              <a:latin typeface="方正兰亭大黑_GBK"/>
              <a:cs typeface="方正兰亭大黑_GBK"/>
            </a:endParaRPr>
          </a:p>
          <a:p>
            <a:pPr marL="10739">
              <a:spcBef>
                <a:spcPts val="427"/>
              </a:spcBef>
            </a:pPr>
            <a:r>
              <a:rPr sz="1353" spc="241" dirty="0">
                <a:solidFill>
                  <a:srgbClr val="231F20"/>
                </a:solidFill>
                <a:latin typeface="方正兰亭中粗黑_GBK"/>
                <a:cs typeface="方正兰亭中粗黑_GBK"/>
              </a:rPr>
              <a:t>创意图形的视觉流</a:t>
            </a:r>
            <a:r>
              <a:rPr sz="1353" dirty="0">
                <a:solidFill>
                  <a:srgbClr val="231F20"/>
                </a:solidFill>
                <a:latin typeface="方正兰亭中粗黑_GBK"/>
                <a:cs typeface="方正兰亭中粗黑_GBK"/>
              </a:rPr>
              <a:t>程</a:t>
            </a:r>
            <a:r>
              <a:rPr sz="1353" spc="-135" dirty="0">
                <a:solidFill>
                  <a:srgbClr val="231F20"/>
                </a:solidFill>
                <a:latin typeface="方正兰亭中粗黑_GBK"/>
                <a:cs typeface="方正兰亭中粗黑_GBK"/>
              </a:rPr>
              <a:t> </a:t>
            </a:r>
            <a:endParaRPr sz="1353">
              <a:latin typeface="方正兰亭中粗黑_GBK"/>
              <a:cs typeface="方正兰亭中粗黑_GBK"/>
            </a:endParaRPr>
          </a:p>
        </p:txBody>
      </p:sp>
      <p:sp>
        <p:nvSpPr>
          <p:cNvPr id="13" name="object 13"/>
          <p:cNvSpPr/>
          <p:nvPr/>
        </p:nvSpPr>
        <p:spPr>
          <a:xfrm>
            <a:off x="3433675" y="1050484"/>
            <a:ext cx="411304" cy="30606"/>
          </a:xfrm>
          <a:custGeom>
            <a:avLst/>
            <a:gdLst/>
            <a:ahLst/>
            <a:cxnLst/>
            <a:rect l="l" t="t" r="r" b="b"/>
            <a:pathLst>
              <a:path w="486409" h="36194">
                <a:moveTo>
                  <a:pt x="486003" y="0"/>
                </a:moveTo>
                <a:lnTo>
                  <a:pt x="0" y="0"/>
                </a:lnTo>
                <a:lnTo>
                  <a:pt x="0" y="36004"/>
                </a:lnTo>
                <a:lnTo>
                  <a:pt x="486003" y="36004"/>
                </a:lnTo>
                <a:lnTo>
                  <a:pt x="486003" y="0"/>
                </a:lnTo>
                <a:close/>
              </a:path>
            </a:pathLst>
          </a:custGeom>
          <a:solidFill>
            <a:srgbClr val="231F20"/>
          </a:solidFill>
        </p:spPr>
        <p:txBody>
          <a:bodyPr wrap="square" lIns="0" tIns="0" rIns="0" bIns="0" rtlCol="0"/>
          <a:lstStyle/>
          <a:p>
            <a:endParaRPr sz="1522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785979" y="1258887"/>
            <a:ext cx="1436886" cy="1803294"/>
          </a:xfrm>
          <a:prstGeom prst="rect">
            <a:avLst/>
          </a:prstGeom>
        </p:spPr>
      </p:pic>
      <p:pic>
        <p:nvPicPr>
          <p:cNvPr id="5" name="object 5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2483644" y="3516770"/>
            <a:ext cx="1490452" cy="2033932"/>
          </a:xfrm>
          <a:prstGeom prst="rect">
            <a:avLst/>
          </a:prstGeom>
        </p:spPr>
      </p:pic>
      <p:pic>
        <p:nvPicPr>
          <p:cNvPr id="6" name="object 6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6827047" y="934587"/>
            <a:ext cx="1371597" cy="2113745"/>
          </a:xfrm>
          <a:prstGeom prst="rect">
            <a:avLst/>
          </a:prstGeom>
        </p:spPr>
      </p:pic>
      <p:sp>
        <p:nvSpPr>
          <p:cNvPr id="7" name="object 7"/>
          <p:cNvSpPr txBox="1"/>
          <p:nvPr/>
        </p:nvSpPr>
        <p:spPr>
          <a:xfrm>
            <a:off x="7138272" y="3094791"/>
            <a:ext cx="620179" cy="96567"/>
          </a:xfrm>
          <a:prstGeom prst="rect">
            <a:avLst/>
          </a:prstGeom>
        </p:spPr>
        <p:txBody>
          <a:bodyPr vert="horz" wrap="square" lIns="0" tIns="11813" rIns="0" bIns="0" rtlCol="0">
            <a:spAutoFit/>
          </a:bodyPr>
          <a:lstStyle/>
          <a:p>
            <a:pPr marL="10739">
              <a:spcBef>
                <a:spcPts val="93"/>
              </a:spcBef>
            </a:pP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图</a:t>
            </a:r>
            <a:r>
              <a:rPr sz="550" spc="4" dirty="0">
                <a:solidFill>
                  <a:srgbClr val="231F20"/>
                </a:solidFill>
                <a:latin typeface="方正兰亭纤黑_GBK"/>
                <a:cs typeface="方正兰亭纤黑_GBK"/>
              </a:rPr>
              <a:t>2-19   </a:t>
            </a: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海报招贴</a:t>
            </a:r>
            <a:endParaRPr sz="550" dirty="0">
              <a:latin typeface="方正兰亭纤黑_GBK"/>
              <a:cs typeface="方正兰亭纤黑_GBK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5226844" y="3094792"/>
            <a:ext cx="620716" cy="96567"/>
          </a:xfrm>
          <a:prstGeom prst="rect">
            <a:avLst/>
          </a:prstGeom>
        </p:spPr>
        <p:txBody>
          <a:bodyPr vert="horz" wrap="square" lIns="0" tIns="11813" rIns="0" bIns="0" rtlCol="0">
            <a:spAutoFit/>
          </a:bodyPr>
          <a:lstStyle/>
          <a:p>
            <a:pPr marL="10739">
              <a:spcBef>
                <a:spcPts val="93"/>
              </a:spcBef>
            </a:pP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图</a:t>
            </a:r>
            <a:r>
              <a:rPr sz="550" spc="4" dirty="0">
                <a:solidFill>
                  <a:srgbClr val="231F20"/>
                </a:solidFill>
                <a:latin typeface="方正兰亭纤黑_GBK"/>
                <a:cs typeface="方正兰亭纤黑_GBK"/>
              </a:rPr>
              <a:t>2-18   </a:t>
            </a: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糖果广告</a:t>
            </a:r>
            <a:endParaRPr sz="550">
              <a:latin typeface="方正兰亭纤黑_GBK"/>
              <a:cs typeface="方正兰亭纤黑_GBK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2919317" y="5584111"/>
            <a:ext cx="619105" cy="96567"/>
          </a:xfrm>
          <a:prstGeom prst="rect">
            <a:avLst/>
          </a:prstGeom>
        </p:spPr>
        <p:txBody>
          <a:bodyPr vert="horz" wrap="square" lIns="0" tIns="11813" rIns="0" bIns="0" rtlCol="0">
            <a:spAutoFit/>
          </a:bodyPr>
          <a:lstStyle/>
          <a:p>
            <a:pPr marL="10739">
              <a:spcBef>
                <a:spcPts val="93"/>
              </a:spcBef>
            </a:pP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图</a:t>
            </a:r>
            <a:r>
              <a:rPr sz="550" spc="4" dirty="0">
                <a:solidFill>
                  <a:srgbClr val="231F20"/>
                </a:solidFill>
                <a:latin typeface="方正兰亭纤黑_GBK"/>
                <a:cs typeface="方正兰亭纤黑_GBK"/>
              </a:rPr>
              <a:t>2-20   </a:t>
            </a: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相机广告</a:t>
            </a:r>
            <a:endParaRPr sz="550">
              <a:latin typeface="方正兰亭纤黑_GBK"/>
              <a:cs typeface="方正兰亭纤黑_GBK"/>
            </a:endParaRPr>
          </a:p>
        </p:txBody>
      </p:sp>
      <p:pic>
        <p:nvPicPr>
          <p:cNvPr id="10" name="object 10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2483644" y="1028174"/>
            <a:ext cx="1432708" cy="2034004"/>
          </a:xfrm>
          <a:prstGeom prst="rect">
            <a:avLst/>
          </a:prstGeom>
        </p:spPr>
      </p:pic>
      <p:sp>
        <p:nvSpPr>
          <p:cNvPr id="11" name="object 11"/>
          <p:cNvSpPr txBox="1"/>
          <p:nvPr/>
        </p:nvSpPr>
        <p:spPr>
          <a:xfrm>
            <a:off x="2864644" y="3096478"/>
            <a:ext cx="761398" cy="96567"/>
          </a:xfrm>
          <a:prstGeom prst="rect">
            <a:avLst/>
          </a:prstGeom>
        </p:spPr>
        <p:txBody>
          <a:bodyPr vert="horz" wrap="square" lIns="0" tIns="11813" rIns="0" bIns="0" rtlCol="0">
            <a:spAutoFit/>
          </a:bodyPr>
          <a:lstStyle/>
          <a:p>
            <a:pPr marL="10739">
              <a:spcBef>
                <a:spcPts val="93"/>
              </a:spcBef>
            </a:pP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图</a:t>
            </a:r>
            <a:r>
              <a:rPr sz="550" spc="4" dirty="0">
                <a:solidFill>
                  <a:srgbClr val="231F20"/>
                </a:solidFill>
                <a:latin typeface="方正兰亭纤黑_GBK"/>
                <a:cs typeface="方正兰亭纤黑_GBK"/>
              </a:rPr>
              <a:t>2-17   </a:t>
            </a: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线形视觉流程</a:t>
            </a:r>
            <a:endParaRPr sz="550" dirty="0">
              <a:latin typeface="方正兰亭纤黑_GBK"/>
              <a:cs typeface="方正兰亭纤黑_GBK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5226844" y="5584119"/>
            <a:ext cx="902616" cy="96567"/>
          </a:xfrm>
          <a:prstGeom prst="rect">
            <a:avLst/>
          </a:prstGeom>
        </p:spPr>
        <p:txBody>
          <a:bodyPr vert="horz" wrap="square" lIns="0" tIns="11813" rIns="0" bIns="0" rtlCol="0">
            <a:spAutoFit/>
          </a:bodyPr>
          <a:lstStyle/>
          <a:p>
            <a:pPr marL="10739">
              <a:spcBef>
                <a:spcPts val="93"/>
              </a:spcBef>
            </a:pP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图</a:t>
            </a:r>
            <a:r>
              <a:rPr sz="550" dirty="0">
                <a:solidFill>
                  <a:srgbClr val="231F20"/>
                </a:solidFill>
                <a:latin typeface="方正兰亭纤黑_GBK"/>
                <a:cs typeface="方正兰亭纤黑_GBK"/>
              </a:rPr>
              <a:t>2-21  </a:t>
            </a:r>
            <a:r>
              <a:rPr sz="550" spc="25" dirty="0">
                <a:solidFill>
                  <a:srgbClr val="231F20"/>
                </a:solidFill>
                <a:latin typeface="方正兰亭纤黑_GBK"/>
                <a:cs typeface="方正兰亭纤黑_GBK"/>
              </a:rPr>
              <a:t> </a:t>
            </a: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水平线的视觉流程</a:t>
            </a:r>
            <a:endParaRPr sz="550" dirty="0">
              <a:latin typeface="方正兰亭纤黑_GBK"/>
              <a:cs typeface="方正兰亭纤黑_GBK"/>
            </a:endParaRPr>
          </a:p>
        </p:txBody>
      </p:sp>
      <p:pic>
        <p:nvPicPr>
          <p:cNvPr id="16" name="object 16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7276859" y="3516374"/>
            <a:ext cx="1439377" cy="2035682"/>
          </a:xfrm>
          <a:prstGeom prst="rect">
            <a:avLst/>
          </a:prstGeom>
        </p:spPr>
      </p:pic>
      <p:sp>
        <p:nvSpPr>
          <p:cNvPr id="17" name="object 17"/>
          <p:cNvSpPr txBox="1"/>
          <p:nvPr/>
        </p:nvSpPr>
        <p:spPr>
          <a:xfrm>
            <a:off x="7589044" y="5584119"/>
            <a:ext cx="760324" cy="96567"/>
          </a:xfrm>
          <a:prstGeom prst="rect">
            <a:avLst/>
          </a:prstGeom>
        </p:spPr>
        <p:txBody>
          <a:bodyPr vert="horz" wrap="square" lIns="0" tIns="11813" rIns="0" bIns="0" rtlCol="0">
            <a:spAutoFit/>
          </a:bodyPr>
          <a:lstStyle/>
          <a:p>
            <a:pPr marL="10739">
              <a:spcBef>
                <a:spcPts val="93"/>
              </a:spcBef>
            </a:pP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图</a:t>
            </a:r>
            <a:r>
              <a:rPr sz="550" dirty="0">
                <a:solidFill>
                  <a:srgbClr val="231F20"/>
                </a:solidFill>
                <a:latin typeface="方正兰亭纤黑_GBK"/>
                <a:cs typeface="方正兰亭纤黑_GBK"/>
              </a:rPr>
              <a:t>2-22  </a:t>
            </a:r>
            <a:r>
              <a:rPr sz="550" spc="25" dirty="0">
                <a:solidFill>
                  <a:srgbClr val="231F20"/>
                </a:solidFill>
                <a:latin typeface="方正兰亭纤黑_GBK"/>
                <a:cs typeface="方正兰亭纤黑_GBK"/>
              </a:rPr>
              <a:t> </a:t>
            </a: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冰淇淋的广告</a:t>
            </a:r>
            <a:endParaRPr sz="550" dirty="0">
              <a:latin typeface="方正兰亭纤黑_GBK"/>
              <a:cs typeface="方正兰亭纤黑_GBK"/>
            </a:endParaRPr>
          </a:p>
        </p:txBody>
      </p:sp>
      <p:pic>
        <p:nvPicPr>
          <p:cNvPr id="18" name="object 18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4168723" y="3513112"/>
            <a:ext cx="2913509" cy="2038940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504847" y="1195101"/>
            <a:ext cx="1525480" cy="2156065"/>
          </a:xfrm>
          <a:prstGeom prst="rect">
            <a:avLst/>
          </a:prstGeom>
        </p:spPr>
      </p:pic>
      <p:sp>
        <p:nvSpPr>
          <p:cNvPr id="5" name="object 5"/>
          <p:cNvSpPr txBox="1"/>
          <p:nvPr/>
        </p:nvSpPr>
        <p:spPr>
          <a:xfrm>
            <a:off x="3422915" y="1173770"/>
            <a:ext cx="4619932" cy="1533184"/>
          </a:xfrm>
          <a:prstGeom prst="rect">
            <a:avLst/>
          </a:prstGeom>
        </p:spPr>
        <p:txBody>
          <a:bodyPr vert="horz" wrap="square" lIns="0" tIns="10739" rIns="0" bIns="0" rtlCol="0">
            <a:spAutoFit/>
          </a:bodyPr>
          <a:lstStyle/>
          <a:p>
            <a:pPr marL="10739">
              <a:spcBef>
                <a:spcPts val="85"/>
              </a:spcBef>
              <a:tabLst>
                <a:tab pos="469303" algn="l"/>
              </a:tabLst>
            </a:pPr>
            <a:r>
              <a:rPr sz="1015" dirty="0">
                <a:solidFill>
                  <a:srgbClr val="000515"/>
                </a:solidFill>
                <a:latin typeface="方正兰亭准黑_GBK"/>
                <a:cs typeface="方正兰亭准黑_GBK"/>
              </a:rPr>
              <a:t>2.2.2	视线的途径</a:t>
            </a:r>
            <a:endParaRPr sz="1015" dirty="0">
              <a:latin typeface="方正兰亭准黑_GBK"/>
              <a:cs typeface="方正兰亭准黑_GBK"/>
            </a:endParaRPr>
          </a:p>
          <a:p>
            <a:pPr>
              <a:spcBef>
                <a:spcPts val="25"/>
              </a:spcBef>
            </a:pPr>
            <a:endParaRPr sz="634" dirty="0">
              <a:latin typeface="方正兰亭准黑_GBK"/>
              <a:cs typeface="方正兰亭准黑_GBK"/>
            </a:endParaRPr>
          </a:p>
          <a:p>
            <a:pPr marL="132629" indent="-122427">
              <a:buSzPct val="90000"/>
              <a:buAutoNum type="arabicPeriod"/>
              <a:tabLst>
                <a:tab pos="133166" algn="l"/>
              </a:tabLst>
            </a:pPr>
            <a:r>
              <a:rPr sz="846" dirty="0">
                <a:solidFill>
                  <a:srgbClr val="231F20"/>
                </a:solidFill>
                <a:latin typeface="方正兰亭黑_GBK"/>
                <a:cs typeface="方正兰亭黑_GBK"/>
              </a:rPr>
              <a:t>直线运动</a:t>
            </a:r>
            <a:endParaRPr sz="846" dirty="0">
              <a:latin typeface="方正兰亭黑_GBK"/>
              <a:cs typeface="方正兰亭黑_GBK"/>
            </a:endParaRPr>
          </a:p>
          <a:p>
            <a:pPr>
              <a:spcBef>
                <a:spcPts val="42"/>
              </a:spcBef>
            </a:pPr>
            <a:endParaRPr sz="676" dirty="0">
              <a:latin typeface="方正兰亭纤黑_GBK"/>
              <a:cs typeface="方正兰亭纤黑_GBK"/>
            </a:endParaRPr>
          </a:p>
          <a:p>
            <a:pPr marL="125112" indent="-114909">
              <a:buSzPct val="90000"/>
              <a:buAutoNum type="arabicPeriod" startAt="2"/>
              <a:tabLst>
                <a:tab pos="125649" algn="l"/>
              </a:tabLst>
            </a:pPr>
            <a:r>
              <a:rPr sz="846" dirty="0">
                <a:solidFill>
                  <a:srgbClr val="231F20"/>
                </a:solidFill>
                <a:latin typeface="方正兰亭黑_GBK"/>
                <a:cs typeface="方正兰亭黑_GBK"/>
              </a:rPr>
              <a:t>曲线运动</a:t>
            </a:r>
            <a:endParaRPr sz="846" dirty="0">
              <a:latin typeface="方正兰亭黑_GBK"/>
              <a:cs typeface="方正兰亭黑_GBK"/>
            </a:endParaRPr>
          </a:p>
          <a:p>
            <a:pPr>
              <a:spcBef>
                <a:spcPts val="38"/>
              </a:spcBef>
            </a:pPr>
            <a:endParaRPr sz="676" dirty="0">
              <a:latin typeface="方正兰亭纤黑_GBK"/>
              <a:cs typeface="方正兰亭纤黑_GBK"/>
            </a:endParaRPr>
          </a:p>
          <a:p>
            <a:pPr marL="138535" indent="-128332">
              <a:buAutoNum type="arabicPeriod" startAt="3"/>
              <a:tabLst>
                <a:tab pos="139073" algn="l"/>
              </a:tabLst>
            </a:pPr>
            <a:r>
              <a:rPr sz="846" dirty="0" err="1">
                <a:solidFill>
                  <a:srgbClr val="231F20"/>
                </a:solidFill>
                <a:latin typeface="方正兰亭黑_GBK"/>
                <a:cs typeface="方正兰亭黑_GBK"/>
              </a:rPr>
              <a:t>重心运动</a:t>
            </a:r>
            <a:endParaRPr sz="846" dirty="0">
              <a:latin typeface="方正兰亭纤黑_GBK"/>
              <a:cs typeface="方正兰亭纤黑_GBK"/>
            </a:endParaRPr>
          </a:p>
          <a:p>
            <a:pPr>
              <a:spcBef>
                <a:spcPts val="38"/>
              </a:spcBef>
            </a:pPr>
            <a:endParaRPr sz="465" dirty="0">
              <a:latin typeface="方正兰亭纤黑_GBK"/>
              <a:cs typeface="方正兰亭纤黑_GBK"/>
            </a:endParaRPr>
          </a:p>
          <a:p>
            <a:pPr marL="139073" indent="-128869">
              <a:buAutoNum type="arabicPeriod" startAt="4"/>
              <a:tabLst>
                <a:tab pos="139610" algn="l"/>
              </a:tabLst>
            </a:pPr>
            <a:r>
              <a:rPr sz="846" dirty="0" err="1">
                <a:solidFill>
                  <a:srgbClr val="231F20"/>
                </a:solidFill>
                <a:latin typeface="方正兰亭黑_GBK"/>
                <a:cs typeface="方正兰亭黑_GBK"/>
              </a:rPr>
              <a:t>导向运动</a:t>
            </a:r>
            <a:endParaRPr lang="zh-CN" altLang="en-US" sz="846" dirty="0">
              <a:latin typeface="方正兰亭黑_GBK"/>
              <a:cs typeface="方正兰亭黑_GBK"/>
            </a:endParaRPr>
          </a:p>
          <a:p>
            <a:pPr>
              <a:spcBef>
                <a:spcPts val="38"/>
              </a:spcBef>
            </a:pPr>
            <a:endParaRPr lang="zh-CN" altLang="en-US" sz="676" dirty="0">
              <a:latin typeface="方正兰亭纤黑_GBK"/>
              <a:cs typeface="方正兰亭纤黑_GBK"/>
            </a:endParaRPr>
          </a:p>
          <a:p>
            <a:pPr marL="138535" indent="-128332">
              <a:buAutoNum type="arabicPeriod" startAt="5"/>
              <a:tabLst>
                <a:tab pos="139073" algn="l"/>
              </a:tabLst>
            </a:pPr>
            <a:r>
              <a:rPr sz="846" dirty="0" err="1">
                <a:solidFill>
                  <a:srgbClr val="231F20"/>
                </a:solidFill>
                <a:latin typeface="方正兰亭黑_GBK"/>
                <a:cs typeface="方正兰亭黑_GBK"/>
              </a:rPr>
              <a:t>反复运动</a:t>
            </a:r>
            <a:endParaRPr sz="846" dirty="0">
              <a:latin typeface="方正兰亭黑_GBK"/>
              <a:cs typeface="方正兰亭黑_GBK"/>
            </a:endParaRPr>
          </a:p>
          <a:p>
            <a:pPr>
              <a:spcBef>
                <a:spcPts val="38"/>
              </a:spcBef>
            </a:pPr>
            <a:endParaRPr sz="676" dirty="0">
              <a:latin typeface="方正兰亭纤黑_GBK"/>
              <a:cs typeface="方正兰亭纤黑_GBK"/>
            </a:endParaRPr>
          </a:p>
          <a:p>
            <a:pPr marL="139073" indent="-128869">
              <a:spcBef>
                <a:spcPts val="4"/>
              </a:spcBef>
              <a:buAutoNum type="arabicPeriod" startAt="6"/>
              <a:tabLst>
                <a:tab pos="139610" algn="l"/>
              </a:tabLst>
            </a:pPr>
            <a:r>
              <a:rPr sz="846" dirty="0" err="1">
                <a:solidFill>
                  <a:srgbClr val="231F20"/>
                </a:solidFill>
                <a:latin typeface="方正兰亭黑_GBK"/>
                <a:cs typeface="方正兰亭黑_GBK"/>
              </a:rPr>
              <a:t>散点运动</a:t>
            </a:r>
            <a:endParaRPr sz="846" dirty="0">
              <a:latin typeface="方正兰亭黑_GBK"/>
              <a:cs typeface="方正兰亭黑_GBK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5350816" y="5325307"/>
            <a:ext cx="619105" cy="96567"/>
          </a:xfrm>
          <a:prstGeom prst="rect">
            <a:avLst/>
          </a:prstGeom>
        </p:spPr>
        <p:txBody>
          <a:bodyPr vert="horz" wrap="square" lIns="0" tIns="11813" rIns="0" bIns="0" rtlCol="0">
            <a:spAutoFit/>
          </a:bodyPr>
          <a:lstStyle/>
          <a:p>
            <a:pPr marL="10739">
              <a:spcBef>
                <a:spcPts val="93"/>
              </a:spcBef>
            </a:pP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图</a:t>
            </a:r>
            <a:r>
              <a:rPr sz="550" dirty="0">
                <a:solidFill>
                  <a:srgbClr val="231F20"/>
                </a:solidFill>
                <a:latin typeface="方正兰亭纤黑_GBK"/>
                <a:cs typeface="方正兰亭纤黑_GBK"/>
              </a:rPr>
              <a:t>2-25  </a:t>
            </a:r>
            <a:r>
              <a:rPr sz="550" spc="25" dirty="0">
                <a:solidFill>
                  <a:srgbClr val="231F20"/>
                </a:solidFill>
                <a:latin typeface="方正兰亭纤黑_GBK"/>
                <a:cs typeface="方正兰亭纤黑_GBK"/>
              </a:rPr>
              <a:t> </a:t>
            </a: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导向运动</a:t>
            </a:r>
            <a:endParaRPr sz="550">
              <a:latin typeface="方正兰亭纤黑_GBK"/>
              <a:cs typeface="方正兰亭纤黑_GBK"/>
            </a:endParaRPr>
          </a:p>
        </p:txBody>
      </p:sp>
      <p:pic>
        <p:nvPicPr>
          <p:cNvPr id="7" name="object 7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5041204" y="3535199"/>
            <a:ext cx="1238135" cy="1749936"/>
          </a:xfrm>
          <a:prstGeom prst="rect">
            <a:avLst/>
          </a:prstGeom>
        </p:spPr>
      </p:pic>
      <p:sp>
        <p:nvSpPr>
          <p:cNvPr id="8" name="object 8"/>
          <p:cNvSpPr txBox="1"/>
          <p:nvPr/>
        </p:nvSpPr>
        <p:spPr>
          <a:xfrm>
            <a:off x="3815074" y="5325315"/>
            <a:ext cx="619642" cy="96567"/>
          </a:xfrm>
          <a:prstGeom prst="rect">
            <a:avLst/>
          </a:prstGeom>
        </p:spPr>
        <p:txBody>
          <a:bodyPr vert="horz" wrap="square" lIns="0" tIns="11813" rIns="0" bIns="0" rtlCol="0">
            <a:spAutoFit/>
          </a:bodyPr>
          <a:lstStyle/>
          <a:p>
            <a:pPr marL="10739">
              <a:spcBef>
                <a:spcPts val="93"/>
              </a:spcBef>
            </a:pP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图</a:t>
            </a:r>
            <a:r>
              <a:rPr sz="550" dirty="0">
                <a:solidFill>
                  <a:srgbClr val="231F20"/>
                </a:solidFill>
                <a:latin typeface="方正兰亭纤黑_GBK"/>
                <a:cs typeface="方正兰亭纤黑_GBK"/>
              </a:rPr>
              <a:t>2-24  </a:t>
            </a:r>
            <a:r>
              <a:rPr sz="550" spc="25" dirty="0">
                <a:solidFill>
                  <a:srgbClr val="231F20"/>
                </a:solidFill>
                <a:latin typeface="方正兰亭纤黑_GBK"/>
                <a:cs typeface="方正兰亭纤黑_GBK"/>
              </a:rPr>
              <a:t> </a:t>
            </a: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重心运动</a:t>
            </a:r>
            <a:endParaRPr sz="550">
              <a:latin typeface="方正兰亭纤黑_GBK"/>
              <a:cs typeface="方正兰亭纤黑_GBK"/>
            </a:endParaRPr>
          </a:p>
        </p:txBody>
      </p:sp>
      <p:pic>
        <p:nvPicPr>
          <p:cNvPr id="9" name="object 9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3433685" y="3538702"/>
            <a:ext cx="1382016" cy="1746435"/>
          </a:xfrm>
          <a:prstGeom prst="rect">
            <a:avLst/>
          </a:prstGeom>
        </p:spPr>
      </p:pic>
      <p:pic>
        <p:nvPicPr>
          <p:cNvPr id="10" name="object 10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6504848" y="3544887"/>
            <a:ext cx="1525476" cy="1740453"/>
          </a:xfrm>
          <a:prstGeom prst="rect">
            <a:avLst/>
          </a:prstGeom>
        </p:spPr>
      </p:pic>
      <p:sp>
        <p:nvSpPr>
          <p:cNvPr id="11" name="object 11"/>
          <p:cNvSpPr txBox="1"/>
          <p:nvPr/>
        </p:nvSpPr>
        <p:spPr>
          <a:xfrm>
            <a:off x="6957969" y="5325512"/>
            <a:ext cx="619642" cy="96567"/>
          </a:xfrm>
          <a:prstGeom prst="rect">
            <a:avLst/>
          </a:prstGeom>
        </p:spPr>
        <p:txBody>
          <a:bodyPr vert="horz" wrap="square" lIns="0" tIns="11813" rIns="0" bIns="0" rtlCol="0">
            <a:spAutoFit/>
          </a:bodyPr>
          <a:lstStyle/>
          <a:p>
            <a:pPr marL="10739">
              <a:spcBef>
                <a:spcPts val="93"/>
              </a:spcBef>
            </a:pP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图</a:t>
            </a:r>
            <a:r>
              <a:rPr sz="550" dirty="0">
                <a:solidFill>
                  <a:srgbClr val="231F20"/>
                </a:solidFill>
                <a:latin typeface="方正兰亭纤黑_GBK"/>
                <a:cs typeface="方正兰亭纤黑_GBK"/>
              </a:rPr>
              <a:t>2-26  </a:t>
            </a:r>
            <a:r>
              <a:rPr sz="550" spc="25" dirty="0">
                <a:solidFill>
                  <a:srgbClr val="231F20"/>
                </a:solidFill>
                <a:latin typeface="方正兰亭纤黑_GBK"/>
                <a:cs typeface="方正兰亭纤黑_GBK"/>
              </a:rPr>
              <a:t> </a:t>
            </a: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离心运动</a:t>
            </a:r>
            <a:endParaRPr sz="550">
              <a:latin typeface="方正兰亭纤黑_GBK"/>
              <a:cs typeface="方正兰亭纤黑_GBK"/>
            </a:endParaRPr>
          </a:p>
        </p:txBody>
      </p:sp>
      <p:sp>
        <p:nvSpPr>
          <p:cNvPr id="12" name="object 5">
            <a:extLst>
              <a:ext uri="{FF2B5EF4-FFF2-40B4-BE49-F238E27FC236}">
                <a16:creationId xmlns:a16="http://schemas.microsoft.com/office/drawing/2014/main" id="{8A593AD6-9279-F62C-BB7F-D92D8DED03B5}"/>
              </a:ext>
            </a:extLst>
          </p:cNvPr>
          <p:cNvSpPr txBox="1"/>
          <p:nvPr/>
        </p:nvSpPr>
        <p:spPr>
          <a:xfrm>
            <a:off x="6369846" y="3391336"/>
            <a:ext cx="1755503" cy="95482"/>
          </a:xfrm>
          <a:prstGeom prst="rect">
            <a:avLst/>
          </a:prstGeom>
        </p:spPr>
        <p:txBody>
          <a:bodyPr vert="horz" wrap="square" lIns="0" tIns="10739" rIns="0" bIns="0" rtlCol="0">
            <a:spAutoFit/>
          </a:bodyPr>
          <a:lstStyle/>
          <a:p>
            <a:pPr marR="469840" algn="r">
              <a:spcBef>
                <a:spcPts val="567"/>
              </a:spcBef>
            </a:pP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图</a:t>
            </a:r>
            <a:r>
              <a:rPr sz="550" dirty="0">
                <a:solidFill>
                  <a:srgbClr val="231F20"/>
                </a:solidFill>
                <a:latin typeface="方正兰亭纤黑_GBK"/>
                <a:cs typeface="方正兰亭纤黑_GBK"/>
              </a:rPr>
              <a:t>2-23  </a:t>
            </a:r>
            <a:r>
              <a:rPr sz="550" spc="25" dirty="0">
                <a:solidFill>
                  <a:srgbClr val="231F20"/>
                </a:solidFill>
                <a:latin typeface="方正兰亭纤黑_GBK"/>
                <a:cs typeface="方正兰亭纤黑_GBK"/>
              </a:rPr>
              <a:t> </a:t>
            </a: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线性运动</a:t>
            </a:r>
            <a:endParaRPr sz="550" dirty="0">
              <a:latin typeface="方正兰亭纤黑_GBK"/>
              <a:cs typeface="方正兰亭纤黑_GBK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4"/>
          <p:cNvSpPr txBox="1"/>
          <p:nvPr/>
        </p:nvSpPr>
        <p:spPr>
          <a:xfrm>
            <a:off x="1878277" y="1014498"/>
            <a:ext cx="2917258" cy="167040"/>
          </a:xfrm>
          <a:prstGeom prst="rect">
            <a:avLst/>
          </a:prstGeom>
        </p:spPr>
        <p:txBody>
          <a:bodyPr vert="horz" wrap="square" lIns="0" tIns="10739" rIns="0" bIns="0" rtlCol="0">
            <a:spAutoFit/>
          </a:bodyPr>
          <a:lstStyle/>
          <a:p>
            <a:pPr marL="10739">
              <a:spcBef>
                <a:spcPts val="85"/>
              </a:spcBef>
              <a:tabLst>
                <a:tab pos="470376" algn="l"/>
              </a:tabLst>
            </a:pPr>
            <a:r>
              <a:rPr sz="1015" dirty="0">
                <a:solidFill>
                  <a:srgbClr val="000515"/>
                </a:solidFill>
                <a:latin typeface="方正兰亭准黑_GBK"/>
                <a:cs typeface="方正兰亭准黑_GBK"/>
              </a:rPr>
              <a:t>2.2.3	</a:t>
            </a:r>
            <a:r>
              <a:rPr sz="1015" dirty="0" err="1">
                <a:solidFill>
                  <a:srgbClr val="000515"/>
                </a:solidFill>
                <a:latin typeface="方正兰亭准黑_GBK"/>
                <a:cs typeface="方正兰亭准黑_GBK"/>
              </a:rPr>
              <a:t>视觉焦点</a:t>
            </a:r>
            <a:endParaRPr sz="1015" dirty="0">
              <a:latin typeface="方正兰亭准黑_GBK"/>
              <a:cs typeface="方正兰亭准黑_GBK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1878277" y="1320812"/>
            <a:ext cx="2917258" cy="401207"/>
          </a:xfrm>
          <a:prstGeom prst="rect">
            <a:avLst/>
          </a:prstGeom>
        </p:spPr>
        <p:txBody>
          <a:bodyPr vert="horz" wrap="square" lIns="0" tIns="10739" rIns="0" bIns="0" rtlCol="0">
            <a:spAutoFit/>
          </a:bodyPr>
          <a:lstStyle/>
          <a:p>
            <a:pPr marL="10739">
              <a:spcBef>
                <a:spcPts val="85"/>
              </a:spcBef>
              <a:tabLst>
                <a:tab pos="471987" algn="l"/>
              </a:tabLst>
            </a:pPr>
            <a:r>
              <a:rPr sz="1015" dirty="0">
                <a:solidFill>
                  <a:srgbClr val="000515"/>
                </a:solidFill>
                <a:latin typeface="方正兰亭准黑_GBK"/>
                <a:cs typeface="方正兰亭准黑_GBK"/>
              </a:rPr>
              <a:t>2.2.4	错视现象</a:t>
            </a:r>
            <a:endParaRPr sz="1015" dirty="0">
              <a:latin typeface="方正兰亭准黑_GBK"/>
              <a:cs typeface="方正兰亭准黑_GBK"/>
            </a:endParaRPr>
          </a:p>
          <a:p>
            <a:pPr>
              <a:spcBef>
                <a:spcPts val="38"/>
              </a:spcBef>
            </a:pPr>
            <a:endParaRPr sz="676" dirty="0">
              <a:latin typeface="方正兰亭纤黑_GBK"/>
              <a:cs typeface="方正兰亭纤黑_GBK"/>
            </a:endParaRPr>
          </a:p>
          <a:p>
            <a:pPr marL="10739"/>
            <a:r>
              <a:rPr sz="846" spc="-4" dirty="0">
                <a:solidFill>
                  <a:srgbClr val="231F20"/>
                </a:solidFill>
                <a:latin typeface="方正兰亭黑_GBK"/>
                <a:cs typeface="方正兰亭黑_GBK"/>
              </a:rPr>
              <a:t>1.</a:t>
            </a:r>
            <a:r>
              <a:rPr sz="846" spc="-25" dirty="0">
                <a:solidFill>
                  <a:srgbClr val="231F20"/>
                </a:solidFill>
                <a:latin typeface="方正兰亭黑_GBK"/>
                <a:cs typeface="方正兰亭黑_GBK"/>
              </a:rPr>
              <a:t> </a:t>
            </a:r>
            <a:r>
              <a:rPr sz="846" dirty="0" err="1">
                <a:solidFill>
                  <a:srgbClr val="231F20"/>
                </a:solidFill>
                <a:latin typeface="方正兰亭黑_GBK"/>
                <a:cs typeface="方正兰亭黑_GBK"/>
              </a:rPr>
              <a:t>几何学错视</a:t>
            </a:r>
            <a:endParaRPr sz="846" dirty="0">
              <a:latin typeface="方正兰亭黑_GBK"/>
              <a:cs typeface="方正兰亭黑_GBK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1878277" y="1839337"/>
            <a:ext cx="2912426" cy="210951"/>
          </a:xfrm>
          <a:prstGeom prst="rect">
            <a:avLst/>
          </a:prstGeom>
        </p:spPr>
        <p:txBody>
          <a:bodyPr vert="horz" wrap="square" lIns="0" tIns="80006" rIns="0" bIns="0" rtlCol="0">
            <a:spAutoFit/>
          </a:bodyPr>
          <a:lstStyle/>
          <a:p>
            <a:pPr marL="10739">
              <a:spcBef>
                <a:spcPts val="630"/>
              </a:spcBef>
            </a:pPr>
            <a:r>
              <a:rPr sz="846" dirty="0">
                <a:solidFill>
                  <a:srgbClr val="231F20"/>
                </a:solidFill>
                <a:latin typeface="方正兰亭黑_GBK"/>
                <a:cs typeface="方正兰亭黑_GBK"/>
              </a:rPr>
              <a:t>2.</a:t>
            </a:r>
            <a:r>
              <a:rPr sz="846" spc="-21" dirty="0">
                <a:solidFill>
                  <a:srgbClr val="231F20"/>
                </a:solidFill>
                <a:latin typeface="方正兰亭黑_GBK"/>
                <a:cs typeface="方正兰亭黑_GBK"/>
              </a:rPr>
              <a:t> </a:t>
            </a:r>
            <a:r>
              <a:rPr sz="846" dirty="0" err="1">
                <a:solidFill>
                  <a:srgbClr val="231F20"/>
                </a:solidFill>
                <a:latin typeface="方正兰亭黑_GBK"/>
                <a:cs typeface="方正兰亭黑_GBK"/>
              </a:rPr>
              <a:t>生理错视</a:t>
            </a:r>
            <a:endParaRPr sz="846" dirty="0">
              <a:latin typeface="方正兰亭黑_GBK"/>
              <a:cs typeface="方正兰亭黑_GBK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1878278" y="2221374"/>
            <a:ext cx="2921554" cy="210951"/>
          </a:xfrm>
          <a:prstGeom prst="rect">
            <a:avLst/>
          </a:prstGeom>
        </p:spPr>
        <p:txBody>
          <a:bodyPr vert="horz" wrap="square" lIns="0" tIns="80006" rIns="0" bIns="0" rtlCol="0">
            <a:spAutoFit/>
          </a:bodyPr>
          <a:lstStyle/>
          <a:p>
            <a:pPr marL="10739">
              <a:spcBef>
                <a:spcPts val="630"/>
              </a:spcBef>
            </a:pPr>
            <a:r>
              <a:rPr sz="846" dirty="0">
                <a:solidFill>
                  <a:srgbClr val="231F20"/>
                </a:solidFill>
                <a:latin typeface="方正兰亭黑_GBK"/>
                <a:cs typeface="方正兰亭黑_GBK"/>
              </a:rPr>
              <a:t>3.</a:t>
            </a:r>
            <a:r>
              <a:rPr sz="846" spc="-21" dirty="0">
                <a:solidFill>
                  <a:srgbClr val="231F20"/>
                </a:solidFill>
                <a:latin typeface="方正兰亭黑_GBK"/>
                <a:cs typeface="方正兰亭黑_GBK"/>
              </a:rPr>
              <a:t> </a:t>
            </a:r>
            <a:r>
              <a:rPr sz="846" dirty="0" err="1">
                <a:solidFill>
                  <a:srgbClr val="231F20"/>
                </a:solidFill>
                <a:latin typeface="方正兰亭黑_GBK"/>
                <a:cs typeface="方正兰亭黑_GBK"/>
              </a:rPr>
              <a:t>认知错觉</a:t>
            </a:r>
            <a:endParaRPr sz="846" dirty="0">
              <a:latin typeface="方正兰亭黑_GBK"/>
              <a:cs typeface="方正兰亭黑_GBK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2212635" y="3635128"/>
            <a:ext cx="619105" cy="96567"/>
          </a:xfrm>
          <a:prstGeom prst="rect">
            <a:avLst/>
          </a:prstGeom>
        </p:spPr>
        <p:txBody>
          <a:bodyPr vert="horz" wrap="square" lIns="0" tIns="11813" rIns="0" bIns="0" rtlCol="0">
            <a:spAutoFit/>
          </a:bodyPr>
          <a:lstStyle/>
          <a:p>
            <a:pPr marL="10739">
              <a:spcBef>
                <a:spcPts val="93"/>
              </a:spcBef>
            </a:pP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图</a:t>
            </a:r>
            <a:r>
              <a:rPr sz="550" dirty="0">
                <a:solidFill>
                  <a:srgbClr val="231F20"/>
                </a:solidFill>
                <a:latin typeface="方正兰亭纤黑_GBK"/>
                <a:cs typeface="方正兰亭纤黑_GBK"/>
              </a:rPr>
              <a:t>2-27  </a:t>
            </a:r>
            <a:r>
              <a:rPr sz="550" spc="25" dirty="0">
                <a:solidFill>
                  <a:srgbClr val="231F20"/>
                </a:solidFill>
                <a:latin typeface="方正兰亭纤黑_GBK"/>
                <a:cs typeface="方正兰亭纤黑_GBK"/>
              </a:rPr>
              <a:t> </a:t>
            </a: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离心运动</a:t>
            </a:r>
            <a:endParaRPr sz="550">
              <a:latin typeface="方正兰亭纤黑_GBK"/>
              <a:cs typeface="方正兰亭纤黑_GBK"/>
            </a:endParaRPr>
          </a:p>
        </p:txBody>
      </p:sp>
      <p:pic>
        <p:nvPicPr>
          <p:cNvPr id="9" name="object 9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895307" y="2642264"/>
            <a:ext cx="1253600" cy="952676"/>
          </a:xfrm>
          <a:prstGeom prst="rect">
            <a:avLst/>
          </a:prstGeom>
        </p:spPr>
      </p:pic>
      <p:pic>
        <p:nvPicPr>
          <p:cNvPr id="10" name="object 10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901517" y="3893350"/>
            <a:ext cx="1246163" cy="1648399"/>
          </a:xfrm>
          <a:prstGeom prst="rect">
            <a:avLst/>
          </a:prstGeom>
        </p:spPr>
      </p:pic>
      <p:sp>
        <p:nvSpPr>
          <p:cNvPr id="11" name="object 11"/>
          <p:cNvSpPr txBox="1"/>
          <p:nvPr/>
        </p:nvSpPr>
        <p:spPr>
          <a:xfrm>
            <a:off x="2212219" y="5581920"/>
            <a:ext cx="620179" cy="96567"/>
          </a:xfrm>
          <a:prstGeom prst="rect">
            <a:avLst/>
          </a:prstGeom>
        </p:spPr>
        <p:txBody>
          <a:bodyPr vert="horz" wrap="square" lIns="0" tIns="11813" rIns="0" bIns="0" rtlCol="0">
            <a:spAutoFit/>
          </a:bodyPr>
          <a:lstStyle/>
          <a:p>
            <a:pPr marL="10739">
              <a:spcBef>
                <a:spcPts val="93"/>
              </a:spcBef>
            </a:pP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图</a:t>
            </a:r>
            <a:r>
              <a:rPr sz="550" dirty="0">
                <a:solidFill>
                  <a:srgbClr val="231F20"/>
                </a:solidFill>
                <a:latin typeface="方正兰亭纤黑_GBK"/>
                <a:cs typeface="方正兰亭纤黑_GBK"/>
              </a:rPr>
              <a:t>2-28  </a:t>
            </a:r>
            <a:r>
              <a:rPr sz="550" spc="25" dirty="0">
                <a:solidFill>
                  <a:srgbClr val="231F20"/>
                </a:solidFill>
                <a:latin typeface="方正兰亭纤黑_GBK"/>
                <a:cs typeface="方正兰亭纤黑_GBK"/>
              </a:rPr>
              <a:t> </a:t>
            </a: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错觉图形</a:t>
            </a:r>
            <a:endParaRPr sz="550">
              <a:latin typeface="方正兰亭纤黑_GBK"/>
              <a:cs typeface="方正兰亭纤黑_GBK"/>
            </a:endParaRPr>
          </a:p>
        </p:txBody>
      </p:sp>
      <p:pic>
        <p:nvPicPr>
          <p:cNvPr id="12" name="object 12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3570725" y="2642264"/>
            <a:ext cx="1224810" cy="1642255"/>
          </a:xfrm>
          <a:prstGeom prst="rect">
            <a:avLst/>
          </a:prstGeom>
        </p:spPr>
      </p:pic>
      <p:sp>
        <p:nvSpPr>
          <p:cNvPr id="13" name="object 13"/>
          <p:cNvSpPr txBox="1"/>
          <p:nvPr/>
        </p:nvSpPr>
        <p:spPr>
          <a:xfrm>
            <a:off x="3873499" y="4324704"/>
            <a:ext cx="619642" cy="96567"/>
          </a:xfrm>
          <a:prstGeom prst="rect">
            <a:avLst/>
          </a:prstGeom>
        </p:spPr>
        <p:txBody>
          <a:bodyPr vert="horz" wrap="square" lIns="0" tIns="11813" rIns="0" bIns="0" rtlCol="0">
            <a:spAutoFit/>
          </a:bodyPr>
          <a:lstStyle/>
          <a:p>
            <a:pPr marL="10739">
              <a:spcBef>
                <a:spcPts val="93"/>
              </a:spcBef>
            </a:pP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图</a:t>
            </a:r>
            <a:r>
              <a:rPr sz="550" dirty="0">
                <a:solidFill>
                  <a:srgbClr val="231F20"/>
                </a:solidFill>
                <a:latin typeface="方正兰亭纤黑_GBK"/>
                <a:cs typeface="方正兰亭纤黑_GBK"/>
              </a:rPr>
              <a:t>2-29  </a:t>
            </a:r>
            <a:r>
              <a:rPr sz="550" spc="25" dirty="0">
                <a:solidFill>
                  <a:srgbClr val="231F20"/>
                </a:solidFill>
                <a:latin typeface="方正兰亭纤黑_GBK"/>
                <a:cs typeface="方正兰亭纤黑_GBK"/>
              </a:rPr>
              <a:t> </a:t>
            </a: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集合错觉</a:t>
            </a:r>
            <a:endParaRPr sz="550">
              <a:latin typeface="方正兰亭纤黑_GBK"/>
              <a:cs typeface="方正兰亭纤黑_GBK"/>
            </a:endParaRPr>
          </a:p>
        </p:txBody>
      </p:sp>
      <p:pic>
        <p:nvPicPr>
          <p:cNvPr id="14" name="object 14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5221719" y="2660938"/>
            <a:ext cx="1177577" cy="1483735"/>
          </a:xfrm>
          <a:prstGeom prst="rect">
            <a:avLst/>
          </a:prstGeom>
        </p:spPr>
      </p:pic>
      <p:sp>
        <p:nvSpPr>
          <p:cNvPr id="15" name="object 15"/>
          <p:cNvSpPr txBox="1"/>
          <p:nvPr/>
        </p:nvSpPr>
        <p:spPr>
          <a:xfrm>
            <a:off x="5566627" y="4184851"/>
            <a:ext cx="619642" cy="96567"/>
          </a:xfrm>
          <a:prstGeom prst="rect">
            <a:avLst/>
          </a:prstGeom>
        </p:spPr>
        <p:txBody>
          <a:bodyPr vert="horz" wrap="square" lIns="0" tIns="11813" rIns="0" bIns="0" rtlCol="0">
            <a:spAutoFit/>
          </a:bodyPr>
          <a:lstStyle/>
          <a:p>
            <a:pPr marL="10739">
              <a:spcBef>
                <a:spcPts val="93"/>
              </a:spcBef>
            </a:pP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图</a:t>
            </a:r>
            <a:r>
              <a:rPr sz="550" spc="4" dirty="0">
                <a:solidFill>
                  <a:srgbClr val="231F20"/>
                </a:solidFill>
                <a:latin typeface="方正兰亭纤黑_GBK"/>
                <a:cs typeface="方正兰亭纤黑_GBK"/>
              </a:rPr>
              <a:t>2-30   </a:t>
            </a: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生理错觉</a:t>
            </a:r>
            <a:endParaRPr sz="550">
              <a:latin typeface="方正兰亭纤黑_GBK"/>
              <a:cs typeface="方正兰亭纤黑_GBK"/>
            </a:endParaRPr>
          </a:p>
        </p:txBody>
      </p:sp>
      <p:pic>
        <p:nvPicPr>
          <p:cNvPr id="16" name="object 16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6444777" y="2660925"/>
            <a:ext cx="1658439" cy="1491156"/>
          </a:xfrm>
          <a:prstGeom prst="rect">
            <a:avLst/>
          </a:prstGeom>
        </p:spPr>
      </p:pic>
      <p:sp>
        <p:nvSpPr>
          <p:cNvPr id="17" name="object 17"/>
          <p:cNvSpPr txBox="1"/>
          <p:nvPr/>
        </p:nvSpPr>
        <p:spPr>
          <a:xfrm>
            <a:off x="6852519" y="4192269"/>
            <a:ext cx="832275" cy="96567"/>
          </a:xfrm>
          <a:prstGeom prst="rect">
            <a:avLst/>
          </a:prstGeom>
        </p:spPr>
        <p:txBody>
          <a:bodyPr vert="horz" wrap="square" lIns="0" tIns="11813" rIns="0" bIns="0" rtlCol="0">
            <a:spAutoFit/>
          </a:bodyPr>
          <a:lstStyle/>
          <a:p>
            <a:pPr marL="10739">
              <a:spcBef>
                <a:spcPts val="93"/>
              </a:spcBef>
            </a:pP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图</a:t>
            </a:r>
            <a:r>
              <a:rPr sz="550" spc="4" dirty="0">
                <a:solidFill>
                  <a:srgbClr val="231F20"/>
                </a:solidFill>
                <a:latin typeface="方正兰亭纤黑_GBK"/>
                <a:cs typeface="方正兰亭纤黑_GBK"/>
              </a:rPr>
              <a:t>2-31   </a:t>
            </a: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生理的空间错觉</a:t>
            </a:r>
            <a:endParaRPr sz="550">
              <a:latin typeface="方正兰亭纤黑_GBK"/>
              <a:cs typeface="方正兰亭纤黑_GBK"/>
            </a:endParaRPr>
          </a:p>
        </p:txBody>
      </p:sp>
      <p:grpSp>
        <p:nvGrpSpPr>
          <p:cNvPr id="18" name="object 18"/>
          <p:cNvGrpSpPr/>
          <p:nvPr/>
        </p:nvGrpSpPr>
        <p:grpSpPr>
          <a:xfrm>
            <a:off x="5221715" y="4374875"/>
            <a:ext cx="2892022" cy="841402"/>
            <a:chOff x="648004" y="7636573"/>
            <a:chExt cx="3420110" cy="995044"/>
          </a:xfrm>
        </p:grpSpPr>
        <p:pic>
          <p:nvPicPr>
            <p:cNvPr id="19" name="object 19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648004" y="7636573"/>
              <a:ext cx="2063991" cy="994422"/>
            </a:xfrm>
            <a:prstGeom prst="rect">
              <a:avLst/>
            </a:prstGeom>
          </p:spPr>
        </p:pic>
        <p:pic>
          <p:nvPicPr>
            <p:cNvPr id="20" name="object 20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2196000" y="7636573"/>
              <a:ext cx="1872000" cy="994422"/>
            </a:xfrm>
            <a:prstGeom prst="rect">
              <a:avLst/>
            </a:prstGeom>
          </p:spPr>
        </p:pic>
      </p:grpSp>
      <p:sp>
        <p:nvSpPr>
          <p:cNvPr id="21" name="object 21"/>
          <p:cNvSpPr txBox="1"/>
          <p:nvPr/>
        </p:nvSpPr>
        <p:spPr>
          <a:xfrm>
            <a:off x="6284850" y="5249847"/>
            <a:ext cx="760860" cy="96567"/>
          </a:xfrm>
          <a:prstGeom prst="rect">
            <a:avLst/>
          </a:prstGeom>
        </p:spPr>
        <p:txBody>
          <a:bodyPr vert="horz" wrap="square" lIns="0" tIns="11813" rIns="0" bIns="0" rtlCol="0">
            <a:spAutoFit/>
          </a:bodyPr>
          <a:lstStyle/>
          <a:p>
            <a:pPr marL="10739">
              <a:spcBef>
                <a:spcPts val="93"/>
              </a:spcBef>
            </a:pP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图</a:t>
            </a:r>
            <a:r>
              <a:rPr sz="550" spc="4" dirty="0">
                <a:solidFill>
                  <a:srgbClr val="231F20"/>
                </a:solidFill>
                <a:latin typeface="方正兰亭纤黑_GBK"/>
                <a:cs typeface="方正兰亭纤黑_GBK"/>
              </a:rPr>
              <a:t>2-32   </a:t>
            </a: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补色生理错觉</a:t>
            </a:r>
            <a:endParaRPr sz="550">
              <a:latin typeface="方正兰亭纤黑_GBK"/>
              <a:cs typeface="方正兰亭纤黑_GBK"/>
            </a:endParaRPr>
          </a:p>
        </p:txBody>
      </p:sp>
      <p:pic>
        <p:nvPicPr>
          <p:cNvPr id="22" name="object 22"/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8351044" y="2660925"/>
            <a:ext cx="1238903" cy="1637402"/>
          </a:xfrm>
          <a:prstGeom prst="rect">
            <a:avLst/>
          </a:prstGeom>
        </p:spPr>
      </p:pic>
      <p:sp>
        <p:nvSpPr>
          <p:cNvPr id="23" name="object 23"/>
          <p:cNvSpPr txBox="1"/>
          <p:nvPr/>
        </p:nvSpPr>
        <p:spPr>
          <a:xfrm>
            <a:off x="8654901" y="4338506"/>
            <a:ext cx="619105" cy="96567"/>
          </a:xfrm>
          <a:prstGeom prst="rect">
            <a:avLst/>
          </a:prstGeom>
        </p:spPr>
        <p:txBody>
          <a:bodyPr vert="horz" wrap="square" lIns="0" tIns="11813" rIns="0" bIns="0" rtlCol="0">
            <a:spAutoFit/>
          </a:bodyPr>
          <a:lstStyle/>
          <a:p>
            <a:pPr marL="10739">
              <a:spcBef>
                <a:spcPts val="93"/>
              </a:spcBef>
            </a:pP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图</a:t>
            </a:r>
            <a:r>
              <a:rPr sz="550" spc="4" dirty="0">
                <a:solidFill>
                  <a:srgbClr val="231F20"/>
                </a:solidFill>
                <a:latin typeface="方正兰亭纤黑_GBK"/>
                <a:cs typeface="方正兰亭纤黑_GBK"/>
              </a:rPr>
              <a:t>2-33   </a:t>
            </a: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认知错觉</a:t>
            </a:r>
            <a:endParaRPr sz="550">
              <a:latin typeface="方正兰亭纤黑_GBK"/>
              <a:cs typeface="方正兰亭纤黑_GBK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ject 4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3433686" y="2801862"/>
            <a:ext cx="1225774" cy="1747906"/>
          </a:xfrm>
          <a:prstGeom prst="rect">
            <a:avLst/>
          </a:prstGeom>
        </p:spPr>
      </p:pic>
      <p:sp>
        <p:nvSpPr>
          <p:cNvPr id="5" name="object 5"/>
          <p:cNvSpPr txBox="1"/>
          <p:nvPr/>
        </p:nvSpPr>
        <p:spPr>
          <a:xfrm>
            <a:off x="3736810" y="4589941"/>
            <a:ext cx="619642" cy="96567"/>
          </a:xfrm>
          <a:prstGeom prst="rect">
            <a:avLst/>
          </a:prstGeom>
        </p:spPr>
        <p:txBody>
          <a:bodyPr vert="horz" wrap="square" lIns="0" tIns="11813" rIns="0" bIns="0" rtlCol="0">
            <a:spAutoFit/>
          </a:bodyPr>
          <a:lstStyle/>
          <a:p>
            <a:pPr marL="10739">
              <a:spcBef>
                <a:spcPts val="93"/>
              </a:spcBef>
            </a:pP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图</a:t>
            </a:r>
            <a:r>
              <a:rPr sz="550" spc="4" dirty="0">
                <a:solidFill>
                  <a:srgbClr val="231F20"/>
                </a:solidFill>
                <a:latin typeface="方正兰亭纤黑_GBK"/>
                <a:cs typeface="方正兰亭纤黑_GBK"/>
              </a:rPr>
              <a:t>2-36   </a:t>
            </a: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眼镜招贴</a:t>
            </a:r>
            <a:endParaRPr sz="550">
              <a:latin typeface="方正兰亭纤黑_GBK"/>
              <a:cs typeface="方正兰亭纤黑_GBK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5352253" y="4589941"/>
            <a:ext cx="641120" cy="96567"/>
          </a:xfrm>
          <a:prstGeom prst="rect">
            <a:avLst/>
          </a:prstGeom>
        </p:spPr>
        <p:txBody>
          <a:bodyPr vert="horz" wrap="square" lIns="0" tIns="11813" rIns="0" bIns="0" rtlCol="0">
            <a:spAutoFit/>
          </a:bodyPr>
          <a:lstStyle/>
          <a:p>
            <a:pPr marL="10739">
              <a:spcBef>
                <a:spcPts val="93"/>
              </a:spcBef>
            </a:pP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图</a:t>
            </a:r>
            <a:r>
              <a:rPr sz="550" spc="4" dirty="0">
                <a:solidFill>
                  <a:srgbClr val="231F20"/>
                </a:solidFill>
                <a:latin typeface="方正兰亭纤黑_GBK"/>
                <a:cs typeface="方正兰亭纤黑_GBK"/>
              </a:rPr>
              <a:t>2-37  </a:t>
            </a:r>
            <a:r>
              <a:rPr sz="550" spc="13" dirty="0">
                <a:solidFill>
                  <a:srgbClr val="231F20"/>
                </a:solidFill>
                <a:latin typeface="方正兰亭纤黑_GBK"/>
                <a:cs typeface="方正兰亭纤黑_GBK"/>
              </a:rPr>
              <a:t> </a:t>
            </a:r>
            <a:r>
              <a:rPr sz="550" spc="4" dirty="0">
                <a:solidFill>
                  <a:srgbClr val="231F20"/>
                </a:solidFill>
                <a:latin typeface="方正兰亭纤黑_GBK"/>
                <a:cs typeface="方正兰亭纤黑_GBK"/>
              </a:rPr>
              <a:t>NBR</a:t>
            </a: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海报</a:t>
            </a:r>
            <a:endParaRPr sz="550">
              <a:latin typeface="方正兰亭纤黑_GBK"/>
              <a:cs typeface="方正兰亭纤黑_GBK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7114484" y="2162824"/>
            <a:ext cx="548765" cy="96567"/>
          </a:xfrm>
          <a:prstGeom prst="rect">
            <a:avLst/>
          </a:prstGeom>
        </p:spPr>
        <p:txBody>
          <a:bodyPr vert="horz" wrap="square" lIns="0" tIns="11813" rIns="0" bIns="0" rtlCol="0">
            <a:spAutoFit/>
          </a:bodyPr>
          <a:lstStyle/>
          <a:p>
            <a:pPr marL="10739">
              <a:spcBef>
                <a:spcPts val="93"/>
              </a:spcBef>
            </a:pP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图</a:t>
            </a:r>
            <a:r>
              <a:rPr sz="550" spc="4" dirty="0">
                <a:solidFill>
                  <a:srgbClr val="231F20"/>
                </a:solidFill>
                <a:latin typeface="方正兰亭纤黑_GBK"/>
                <a:cs typeface="方正兰亭纤黑_GBK"/>
              </a:rPr>
              <a:t>2-34   </a:t>
            </a: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标准型</a:t>
            </a:r>
            <a:endParaRPr sz="550">
              <a:latin typeface="方正兰亭纤黑_GBK"/>
              <a:cs typeface="方正兰亭纤黑_GBK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3422914" y="1619707"/>
            <a:ext cx="2917258" cy="427240"/>
          </a:xfrm>
          <a:prstGeom prst="rect">
            <a:avLst/>
          </a:prstGeom>
        </p:spPr>
        <p:txBody>
          <a:bodyPr vert="horz" wrap="square" lIns="0" tIns="10739" rIns="0" bIns="0" rtlCol="0">
            <a:spAutoFit/>
          </a:bodyPr>
          <a:lstStyle/>
          <a:p>
            <a:pPr marL="10202" lvl="2">
              <a:spcBef>
                <a:spcPts val="85"/>
              </a:spcBef>
              <a:tabLst>
                <a:tab pos="454805" algn="l"/>
                <a:tab pos="455342" algn="l"/>
              </a:tabLst>
            </a:pPr>
            <a:r>
              <a:rPr lang="en-US" altLang="zh-CN" sz="1015" dirty="0">
                <a:solidFill>
                  <a:srgbClr val="000515"/>
                </a:solidFill>
                <a:latin typeface="方正兰亭准黑_GBK"/>
                <a:cs typeface="方正兰亭准黑_GBK"/>
              </a:rPr>
              <a:t>2.3.1	</a:t>
            </a:r>
            <a:r>
              <a:rPr sz="1015" dirty="0" err="1">
                <a:solidFill>
                  <a:srgbClr val="000515"/>
                </a:solidFill>
                <a:latin typeface="方正兰亭准黑_GBK"/>
                <a:cs typeface="方正兰亭准黑_GBK"/>
              </a:rPr>
              <a:t>标准型</a:t>
            </a:r>
            <a:endParaRPr sz="1015" dirty="0">
              <a:latin typeface="方正兰亭准黑_GBK"/>
              <a:cs typeface="方正兰亭准黑_GBK"/>
            </a:endParaRPr>
          </a:p>
          <a:p>
            <a:pPr>
              <a:spcBef>
                <a:spcPts val="13"/>
              </a:spcBef>
            </a:pPr>
            <a:endParaRPr sz="676" dirty="0">
              <a:latin typeface="方正兰亭纤黑_GBK"/>
              <a:cs typeface="方正兰亭纤黑_GBK"/>
            </a:endParaRPr>
          </a:p>
          <a:p>
            <a:pPr marL="10202" lvl="2">
              <a:tabLst>
                <a:tab pos="470376" algn="l"/>
                <a:tab pos="470913" algn="l"/>
              </a:tabLst>
            </a:pPr>
            <a:r>
              <a:rPr lang="en-US" altLang="zh-CN" sz="1015" dirty="0">
                <a:solidFill>
                  <a:srgbClr val="000515"/>
                </a:solidFill>
                <a:latin typeface="方正兰亭准黑_GBK"/>
                <a:cs typeface="方正兰亭准黑_GBK"/>
              </a:rPr>
              <a:t>2.3.2	</a:t>
            </a:r>
            <a:r>
              <a:rPr sz="1015" dirty="0" err="1">
                <a:solidFill>
                  <a:srgbClr val="000515"/>
                </a:solidFill>
                <a:latin typeface="方正兰亭准黑_GBK"/>
                <a:cs typeface="方正兰亭准黑_GBK"/>
              </a:rPr>
              <a:t>标题型</a:t>
            </a:r>
            <a:endParaRPr sz="1015" dirty="0">
              <a:latin typeface="方正兰亭准黑_GBK"/>
              <a:cs typeface="方正兰亭准黑_GBK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3408352" y="2304247"/>
            <a:ext cx="2917258" cy="167040"/>
          </a:xfrm>
          <a:prstGeom prst="rect">
            <a:avLst/>
          </a:prstGeom>
        </p:spPr>
        <p:txBody>
          <a:bodyPr vert="horz" wrap="square" lIns="0" tIns="10739" rIns="0" bIns="0" rtlCol="0">
            <a:spAutoFit/>
          </a:bodyPr>
          <a:lstStyle/>
          <a:p>
            <a:pPr marL="10739">
              <a:spcBef>
                <a:spcPts val="85"/>
              </a:spcBef>
              <a:tabLst>
                <a:tab pos="471450" algn="l"/>
              </a:tabLst>
            </a:pPr>
            <a:r>
              <a:rPr sz="1015" dirty="0">
                <a:solidFill>
                  <a:srgbClr val="000515"/>
                </a:solidFill>
                <a:latin typeface="方正兰亭准黑_GBK"/>
                <a:cs typeface="方正兰亭准黑_GBK"/>
              </a:rPr>
              <a:t>2.3.3	</a:t>
            </a:r>
            <a:r>
              <a:rPr sz="1015" dirty="0" err="1">
                <a:solidFill>
                  <a:srgbClr val="000515"/>
                </a:solidFill>
                <a:latin typeface="方正兰亭准黑_GBK"/>
                <a:cs typeface="方正兰亭准黑_GBK"/>
              </a:rPr>
              <a:t>中轴型</a:t>
            </a:r>
            <a:endParaRPr sz="1015" dirty="0">
              <a:latin typeface="方正兰亭准黑_GBK"/>
              <a:cs typeface="方正兰亭准黑_GBK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7106443" y="4132793"/>
            <a:ext cx="548765" cy="96567"/>
          </a:xfrm>
          <a:prstGeom prst="rect">
            <a:avLst/>
          </a:prstGeom>
        </p:spPr>
        <p:txBody>
          <a:bodyPr vert="horz" wrap="square" lIns="0" tIns="11813" rIns="0" bIns="0" rtlCol="0">
            <a:spAutoFit/>
          </a:bodyPr>
          <a:lstStyle/>
          <a:p>
            <a:pPr marL="10739">
              <a:spcBef>
                <a:spcPts val="93"/>
              </a:spcBef>
            </a:pP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图</a:t>
            </a:r>
            <a:r>
              <a:rPr sz="550" spc="4" dirty="0">
                <a:solidFill>
                  <a:srgbClr val="231F20"/>
                </a:solidFill>
                <a:latin typeface="方正兰亭纤黑_GBK"/>
                <a:cs typeface="方正兰亭纤黑_GBK"/>
              </a:rPr>
              <a:t>2-35   </a:t>
            </a: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标题型</a:t>
            </a:r>
            <a:endParaRPr sz="550">
              <a:latin typeface="方正兰亭纤黑_GBK"/>
              <a:cs typeface="方正兰亭纤黑_GBK"/>
            </a:endParaRPr>
          </a:p>
        </p:txBody>
      </p:sp>
      <p:grpSp>
        <p:nvGrpSpPr>
          <p:cNvPr id="11" name="object 11"/>
          <p:cNvGrpSpPr/>
          <p:nvPr/>
        </p:nvGrpSpPr>
        <p:grpSpPr>
          <a:xfrm>
            <a:off x="6732275" y="2352583"/>
            <a:ext cx="1296738" cy="1739723"/>
            <a:chOff x="4476925" y="4199510"/>
            <a:chExt cx="1533525" cy="2057400"/>
          </a:xfrm>
        </p:grpSpPr>
        <p:pic>
          <p:nvPicPr>
            <p:cNvPr id="12" name="object 12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4476927" y="4344822"/>
              <a:ext cx="1533461" cy="1781162"/>
            </a:xfrm>
            <a:prstGeom prst="rect">
              <a:avLst/>
            </a:prstGeom>
          </p:spPr>
        </p:pic>
        <p:sp>
          <p:nvSpPr>
            <p:cNvPr id="13" name="object 13"/>
            <p:cNvSpPr/>
            <p:nvPr/>
          </p:nvSpPr>
          <p:spPr>
            <a:xfrm>
              <a:off x="4476915" y="4199521"/>
              <a:ext cx="1533525" cy="2057400"/>
            </a:xfrm>
            <a:custGeom>
              <a:avLst/>
              <a:gdLst/>
              <a:ahLst/>
              <a:cxnLst/>
              <a:rect l="l" t="t" r="r" b="b"/>
              <a:pathLst>
                <a:path w="1533525" h="2057400">
                  <a:moveTo>
                    <a:pt x="1533461" y="1904720"/>
                  </a:moveTo>
                  <a:lnTo>
                    <a:pt x="0" y="1904720"/>
                  </a:lnTo>
                  <a:lnTo>
                    <a:pt x="0" y="1907260"/>
                  </a:lnTo>
                  <a:lnTo>
                    <a:pt x="0" y="1909800"/>
                  </a:lnTo>
                  <a:lnTo>
                    <a:pt x="0" y="2052040"/>
                  </a:lnTo>
                  <a:lnTo>
                    <a:pt x="0" y="2057120"/>
                  </a:lnTo>
                  <a:lnTo>
                    <a:pt x="1533461" y="2057120"/>
                  </a:lnTo>
                  <a:lnTo>
                    <a:pt x="1533461" y="2052040"/>
                  </a:lnTo>
                  <a:lnTo>
                    <a:pt x="1533461" y="1909800"/>
                  </a:lnTo>
                  <a:lnTo>
                    <a:pt x="1533461" y="1907260"/>
                  </a:lnTo>
                  <a:lnTo>
                    <a:pt x="1533461" y="1904720"/>
                  </a:lnTo>
                  <a:close/>
                </a:path>
                <a:path w="1533525" h="2057400">
                  <a:moveTo>
                    <a:pt x="1533461" y="0"/>
                  </a:moveTo>
                  <a:lnTo>
                    <a:pt x="0" y="0"/>
                  </a:lnTo>
                  <a:lnTo>
                    <a:pt x="0" y="2540"/>
                  </a:lnTo>
                  <a:lnTo>
                    <a:pt x="0" y="5080"/>
                  </a:lnTo>
                  <a:lnTo>
                    <a:pt x="0" y="163830"/>
                  </a:lnTo>
                  <a:lnTo>
                    <a:pt x="0" y="168910"/>
                  </a:lnTo>
                  <a:lnTo>
                    <a:pt x="1533461" y="168910"/>
                  </a:lnTo>
                  <a:lnTo>
                    <a:pt x="1533461" y="163830"/>
                  </a:lnTo>
                  <a:lnTo>
                    <a:pt x="1533461" y="5080"/>
                  </a:lnTo>
                  <a:lnTo>
                    <a:pt x="1533461" y="2540"/>
                  </a:lnTo>
                  <a:lnTo>
                    <a:pt x="1533461" y="0"/>
                  </a:lnTo>
                  <a:close/>
                </a:path>
              </a:pathLst>
            </a:custGeom>
            <a:solidFill>
              <a:srgbClr val="231F20"/>
            </a:solidFill>
          </p:spPr>
          <p:txBody>
            <a:bodyPr wrap="square" lIns="0" tIns="0" rIns="0" bIns="0" rtlCol="0"/>
            <a:lstStyle/>
            <a:p>
              <a:endParaRPr sz="1522"/>
            </a:p>
          </p:txBody>
        </p:sp>
      </p:grpSp>
      <p:pic>
        <p:nvPicPr>
          <p:cNvPr id="14" name="object 14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4103391" y="4803403"/>
            <a:ext cx="1716267" cy="1232851"/>
          </a:xfrm>
          <a:prstGeom prst="rect">
            <a:avLst/>
          </a:prstGeom>
        </p:spPr>
      </p:pic>
      <p:sp>
        <p:nvSpPr>
          <p:cNvPr id="15" name="object 15"/>
          <p:cNvSpPr txBox="1"/>
          <p:nvPr/>
        </p:nvSpPr>
        <p:spPr>
          <a:xfrm>
            <a:off x="4545174" y="6076433"/>
            <a:ext cx="832812" cy="96567"/>
          </a:xfrm>
          <a:prstGeom prst="rect">
            <a:avLst/>
          </a:prstGeom>
        </p:spPr>
        <p:txBody>
          <a:bodyPr vert="horz" wrap="square" lIns="0" tIns="11813" rIns="0" bIns="0" rtlCol="0">
            <a:spAutoFit/>
          </a:bodyPr>
          <a:lstStyle/>
          <a:p>
            <a:pPr marL="10739">
              <a:spcBef>
                <a:spcPts val="93"/>
              </a:spcBef>
            </a:pP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图</a:t>
            </a:r>
            <a:r>
              <a:rPr sz="550" spc="4" dirty="0">
                <a:solidFill>
                  <a:srgbClr val="231F20"/>
                </a:solidFill>
                <a:latin typeface="方正兰亭纤黑_GBK"/>
                <a:cs typeface="方正兰亭纤黑_GBK"/>
              </a:rPr>
              <a:t>2-38   </a:t>
            </a: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中轴型广告设计</a:t>
            </a:r>
            <a:endParaRPr sz="550">
              <a:latin typeface="方正兰亭纤黑_GBK"/>
              <a:cs typeface="方正兰亭纤黑_GBK"/>
            </a:endParaRPr>
          </a:p>
        </p:txBody>
      </p:sp>
      <p:pic>
        <p:nvPicPr>
          <p:cNvPr id="16" name="object 16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5066129" y="2801860"/>
            <a:ext cx="1259481" cy="1747900"/>
          </a:xfrm>
          <a:prstGeom prst="rect">
            <a:avLst/>
          </a:prstGeom>
        </p:spPr>
      </p:pic>
      <p:pic>
        <p:nvPicPr>
          <p:cNvPr id="17" name="object 17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6747209" y="408792"/>
            <a:ext cx="1283106" cy="1713558"/>
          </a:xfrm>
          <a:prstGeom prst="rect">
            <a:avLst/>
          </a:prstGeom>
        </p:spPr>
      </p:pic>
      <p:pic>
        <p:nvPicPr>
          <p:cNvPr id="18" name="object 18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6748573" y="4309522"/>
            <a:ext cx="1280391" cy="1813221"/>
          </a:xfrm>
          <a:prstGeom prst="rect">
            <a:avLst/>
          </a:prstGeom>
        </p:spPr>
      </p:pic>
      <p:sp>
        <p:nvSpPr>
          <p:cNvPr id="19" name="object 19"/>
          <p:cNvSpPr txBox="1"/>
          <p:nvPr/>
        </p:nvSpPr>
        <p:spPr>
          <a:xfrm>
            <a:off x="7079011" y="6162921"/>
            <a:ext cx="619642" cy="96567"/>
          </a:xfrm>
          <a:prstGeom prst="rect">
            <a:avLst/>
          </a:prstGeom>
        </p:spPr>
        <p:txBody>
          <a:bodyPr vert="horz" wrap="square" lIns="0" tIns="11813" rIns="0" bIns="0" rtlCol="0">
            <a:spAutoFit/>
          </a:bodyPr>
          <a:lstStyle/>
          <a:p>
            <a:pPr marL="10739">
              <a:spcBef>
                <a:spcPts val="93"/>
              </a:spcBef>
            </a:pP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图</a:t>
            </a:r>
            <a:r>
              <a:rPr sz="550" spc="4" dirty="0">
                <a:solidFill>
                  <a:srgbClr val="231F20"/>
                </a:solidFill>
                <a:latin typeface="方正兰亭纤黑_GBK"/>
                <a:cs typeface="方正兰亭纤黑_GBK"/>
              </a:rPr>
              <a:t>2-39   </a:t>
            </a: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饮品广告</a:t>
            </a:r>
            <a:endParaRPr sz="550">
              <a:latin typeface="方正兰亭纤黑_GBK"/>
              <a:cs typeface="方正兰亭纤黑_GBK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3422942" y="412648"/>
            <a:ext cx="1846577" cy="552343"/>
          </a:xfrm>
          <a:prstGeom prst="rect">
            <a:avLst/>
          </a:prstGeom>
        </p:spPr>
        <p:txBody>
          <a:bodyPr vert="horz" wrap="square" lIns="0" tIns="70878" rIns="0" bIns="0" rtlCol="0">
            <a:spAutoFit/>
          </a:bodyPr>
          <a:lstStyle/>
          <a:p>
            <a:pPr marL="10739">
              <a:spcBef>
                <a:spcPts val="558"/>
              </a:spcBef>
            </a:pPr>
            <a:r>
              <a:rPr sz="1438" spc="13" dirty="0">
                <a:solidFill>
                  <a:srgbClr val="231F20"/>
                </a:solidFill>
                <a:latin typeface="方正兰亭大黑_GBK"/>
                <a:cs typeface="方正兰亭大黑_GBK"/>
              </a:rPr>
              <a:t>2.3</a:t>
            </a:r>
            <a:endParaRPr sz="1438">
              <a:latin typeface="方正兰亭大黑_GBK"/>
              <a:cs typeface="方正兰亭大黑_GBK"/>
            </a:endParaRPr>
          </a:p>
          <a:p>
            <a:pPr marL="10739">
              <a:spcBef>
                <a:spcPts val="427"/>
              </a:spcBef>
            </a:pPr>
            <a:r>
              <a:rPr sz="1353" spc="241" dirty="0">
                <a:solidFill>
                  <a:srgbClr val="231F20"/>
                </a:solidFill>
                <a:latin typeface="方正兰亭中粗黑_GBK"/>
                <a:cs typeface="方正兰亭中粗黑_GBK"/>
              </a:rPr>
              <a:t>创意图形的构成模</a:t>
            </a:r>
            <a:r>
              <a:rPr sz="1353" dirty="0">
                <a:solidFill>
                  <a:srgbClr val="231F20"/>
                </a:solidFill>
                <a:latin typeface="方正兰亭中粗黑_GBK"/>
                <a:cs typeface="方正兰亭中粗黑_GBK"/>
              </a:rPr>
              <a:t>式</a:t>
            </a:r>
            <a:r>
              <a:rPr sz="1353" spc="-135" dirty="0">
                <a:solidFill>
                  <a:srgbClr val="231F20"/>
                </a:solidFill>
                <a:latin typeface="方正兰亭中粗黑_GBK"/>
                <a:cs typeface="方正兰亭中粗黑_GBK"/>
              </a:rPr>
              <a:t> </a:t>
            </a:r>
            <a:endParaRPr sz="1353">
              <a:latin typeface="方正兰亭中粗黑_GBK"/>
              <a:cs typeface="方正兰亭中粗黑_GBK"/>
            </a:endParaRPr>
          </a:p>
        </p:txBody>
      </p:sp>
      <p:sp>
        <p:nvSpPr>
          <p:cNvPr id="21" name="object 21"/>
          <p:cNvSpPr/>
          <p:nvPr/>
        </p:nvSpPr>
        <p:spPr>
          <a:xfrm>
            <a:off x="3433675" y="1036902"/>
            <a:ext cx="411304" cy="30606"/>
          </a:xfrm>
          <a:custGeom>
            <a:avLst/>
            <a:gdLst/>
            <a:ahLst/>
            <a:cxnLst/>
            <a:rect l="l" t="t" r="r" b="b"/>
            <a:pathLst>
              <a:path w="486409" h="36194">
                <a:moveTo>
                  <a:pt x="486003" y="0"/>
                </a:moveTo>
                <a:lnTo>
                  <a:pt x="0" y="0"/>
                </a:lnTo>
                <a:lnTo>
                  <a:pt x="0" y="36004"/>
                </a:lnTo>
                <a:lnTo>
                  <a:pt x="486003" y="36004"/>
                </a:lnTo>
                <a:lnTo>
                  <a:pt x="486003" y="0"/>
                </a:lnTo>
                <a:close/>
              </a:path>
            </a:pathLst>
          </a:custGeom>
          <a:solidFill>
            <a:srgbClr val="231F20"/>
          </a:solidFill>
        </p:spPr>
        <p:txBody>
          <a:bodyPr wrap="square" lIns="0" tIns="0" rIns="0" bIns="0" rtlCol="0"/>
          <a:lstStyle/>
          <a:p>
            <a:endParaRPr sz="1522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997600" y="2455047"/>
            <a:ext cx="1468788" cy="1987623"/>
          </a:xfrm>
          <a:prstGeom prst="rect">
            <a:avLst/>
          </a:prstGeom>
        </p:spPr>
      </p:pic>
      <p:pic>
        <p:nvPicPr>
          <p:cNvPr id="5" name="object 5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6569269" y="343674"/>
            <a:ext cx="1460934" cy="1781960"/>
          </a:xfrm>
          <a:prstGeom prst="rect">
            <a:avLst/>
          </a:prstGeom>
        </p:spPr>
      </p:pic>
      <p:sp>
        <p:nvSpPr>
          <p:cNvPr id="6" name="object 6"/>
          <p:cNvSpPr txBox="1"/>
          <p:nvPr/>
        </p:nvSpPr>
        <p:spPr>
          <a:xfrm>
            <a:off x="7082175" y="2225554"/>
            <a:ext cx="435467" cy="96567"/>
          </a:xfrm>
          <a:prstGeom prst="rect">
            <a:avLst/>
          </a:prstGeom>
        </p:spPr>
        <p:txBody>
          <a:bodyPr vert="horz" wrap="square" lIns="0" tIns="11813" rIns="0" bIns="0" rtlCol="0">
            <a:spAutoFit/>
          </a:bodyPr>
          <a:lstStyle/>
          <a:p>
            <a:pPr marL="10739">
              <a:spcBef>
                <a:spcPts val="93"/>
              </a:spcBef>
            </a:pP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图</a:t>
            </a:r>
            <a:r>
              <a:rPr sz="550" spc="4" dirty="0">
                <a:solidFill>
                  <a:srgbClr val="231F20"/>
                </a:solidFill>
                <a:latin typeface="方正兰亭纤黑_GBK"/>
                <a:cs typeface="方正兰亭纤黑_GBK"/>
              </a:rPr>
              <a:t>1-1   </a:t>
            </a: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圆形</a:t>
            </a:r>
            <a:endParaRPr sz="550">
              <a:latin typeface="方正兰亭纤黑_GBK"/>
              <a:cs typeface="方正兰亭纤黑_GBK"/>
            </a:endParaRPr>
          </a:p>
        </p:txBody>
      </p:sp>
      <p:pic>
        <p:nvPicPr>
          <p:cNvPr id="7" name="object 7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6569142" y="2455045"/>
            <a:ext cx="1461185" cy="1977324"/>
          </a:xfrm>
          <a:prstGeom prst="rect">
            <a:avLst/>
          </a:prstGeom>
        </p:spPr>
      </p:pic>
      <p:sp>
        <p:nvSpPr>
          <p:cNvPr id="8" name="object 8"/>
          <p:cNvSpPr txBox="1"/>
          <p:nvPr/>
        </p:nvSpPr>
        <p:spPr>
          <a:xfrm>
            <a:off x="7046599" y="4508919"/>
            <a:ext cx="506345" cy="96567"/>
          </a:xfrm>
          <a:prstGeom prst="rect">
            <a:avLst/>
          </a:prstGeom>
        </p:spPr>
        <p:txBody>
          <a:bodyPr vert="horz" wrap="square" lIns="0" tIns="11813" rIns="0" bIns="0" rtlCol="0">
            <a:spAutoFit/>
          </a:bodyPr>
          <a:lstStyle/>
          <a:p>
            <a:pPr marL="10739">
              <a:spcBef>
                <a:spcPts val="93"/>
              </a:spcBef>
            </a:pP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图</a:t>
            </a:r>
            <a:r>
              <a:rPr sz="550" spc="4" dirty="0">
                <a:solidFill>
                  <a:srgbClr val="231F20"/>
                </a:solidFill>
                <a:latin typeface="方正兰亭纤黑_GBK"/>
                <a:cs typeface="方正兰亭纤黑_GBK"/>
              </a:rPr>
              <a:t>1-4   </a:t>
            </a: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正方形</a:t>
            </a:r>
            <a:endParaRPr sz="550">
              <a:latin typeface="方正兰亭纤黑_GBK"/>
              <a:cs typeface="方正兰亭纤黑_GBK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5479138" y="4508919"/>
            <a:ext cx="505808" cy="96567"/>
          </a:xfrm>
          <a:prstGeom prst="rect">
            <a:avLst/>
          </a:prstGeom>
        </p:spPr>
        <p:txBody>
          <a:bodyPr vert="horz" wrap="square" lIns="0" tIns="11813" rIns="0" bIns="0" rtlCol="0">
            <a:spAutoFit/>
          </a:bodyPr>
          <a:lstStyle/>
          <a:p>
            <a:pPr marL="10739">
              <a:spcBef>
                <a:spcPts val="93"/>
              </a:spcBef>
            </a:pP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图</a:t>
            </a:r>
            <a:r>
              <a:rPr sz="550" spc="4" dirty="0">
                <a:solidFill>
                  <a:srgbClr val="231F20"/>
                </a:solidFill>
                <a:latin typeface="方正兰亭纤黑_GBK"/>
                <a:cs typeface="方正兰亭纤黑_GBK"/>
              </a:rPr>
              <a:t>1-3   </a:t>
            </a: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三角形</a:t>
            </a:r>
            <a:endParaRPr sz="550">
              <a:latin typeface="方正兰亭纤黑_GBK"/>
              <a:cs typeface="方正兰亭纤黑_GBK"/>
            </a:endParaRPr>
          </a:p>
        </p:txBody>
      </p:sp>
      <p:pic>
        <p:nvPicPr>
          <p:cNvPr id="10" name="object 10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3433686" y="2455047"/>
            <a:ext cx="1460938" cy="1976991"/>
          </a:xfrm>
          <a:prstGeom prst="rect">
            <a:avLst/>
          </a:prstGeom>
        </p:spPr>
      </p:pic>
      <p:sp>
        <p:nvSpPr>
          <p:cNvPr id="11" name="object 11"/>
          <p:cNvSpPr txBox="1"/>
          <p:nvPr/>
        </p:nvSpPr>
        <p:spPr>
          <a:xfrm>
            <a:off x="3992235" y="4508919"/>
            <a:ext cx="434931" cy="96567"/>
          </a:xfrm>
          <a:prstGeom prst="rect">
            <a:avLst/>
          </a:prstGeom>
        </p:spPr>
        <p:txBody>
          <a:bodyPr vert="horz" wrap="square" lIns="0" tIns="11813" rIns="0" bIns="0" rtlCol="0">
            <a:spAutoFit/>
          </a:bodyPr>
          <a:lstStyle/>
          <a:p>
            <a:pPr marL="10739">
              <a:spcBef>
                <a:spcPts val="93"/>
              </a:spcBef>
            </a:pP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图</a:t>
            </a:r>
            <a:r>
              <a:rPr sz="550" spc="4" dirty="0">
                <a:solidFill>
                  <a:srgbClr val="231F20"/>
                </a:solidFill>
                <a:latin typeface="方正兰亭纤黑_GBK"/>
                <a:cs typeface="方正兰亭纤黑_GBK"/>
              </a:rPr>
              <a:t>1-2   </a:t>
            </a: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曲线</a:t>
            </a:r>
            <a:endParaRPr sz="550">
              <a:latin typeface="方正兰亭纤黑_GBK"/>
              <a:cs typeface="方正兰亭纤黑_GBK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3541797" y="496887"/>
            <a:ext cx="1035243" cy="552343"/>
          </a:xfrm>
          <a:prstGeom prst="rect">
            <a:avLst/>
          </a:prstGeom>
        </p:spPr>
        <p:txBody>
          <a:bodyPr vert="horz" wrap="square" lIns="0" tIns="70878" rIns="0" bIns="0" rtlCol="0">
            <a:spAutoFit/>
          </a:bodyPr>
          <a:lstStyle/>
          <a:p>
            <a:pPr marL="10739">
              <a:spcBef>
                <a:spcPts val="558"/>
              </a:spcBef>
            </a:pPr>
            <a:r>
              <a:rPr sz="1438" spc="8" dirty="0">
                <a:solidFill>
                  <a:srgbClr val="231F20"/>
                </a:solidFill>
                <a:latin typeface="方正兰亭大黑_GBK"/>
                <a:cs typeface="方正兰亭大黑_GBK"/>
              </a:rPr>
              <a:t>1.1</a:t>
            </a:r>
            <a:endParaRPr sz="1438">
              <a:latin typeface="方正兰亭大黑_GBK"/>
              <a:cs typeface="方正兰亭大黑_GBK"/>
            </a:endParaRPr>
          </a:p>
          <a:p>
            <a:pPr marL="10739">
              <a:spcBef>
                <a:spcPts val="427"/>
              </a:spcBef>
            </a:pPr>
            <a:r>
              <a:rPr sz="1353" spc="241" dirty="0">
                <a:solidFill>
                  <a:srgbClr val="231F20"/>
                </a:solidFill>
                <a:latin typeface="方正兰亭中粗黑_GBK"/>
                <a:cs typeface="方正兰亭中粗黑_GBK"/>
              </a:rPr>
              <a:t>图形的意</a:t>
            </a:r>
            <a:r>
              <a:rPr sz="1353" dirty="0">
                <a:solidFill>
                  <a:srgbClr val="231F20"/>
                </a:solidFill>
                <a:latin typeface="方正兰亭中粗黑_GBK"/>
                <a:cs typeface="方正兰亭中粗黑_GBK"/>
              </a:rPr>
              <a:t>义</a:t>
            </a:r>
            <a:r>
              <a:rPr sz="1353" spc="-135" dirty="0">
                <a:solidFill>
                  <a:srgbClr val="231F20"/>
                </a:solidFill>
                <a:latin typeface="方正兰亭中粗黑_GBK"/>
                <a:cs typeface="方正兰亭中粗黑_GBK"/>
              </a:rPr>
              <a:t> </a:t>
            </a:r>
            <a:endParaRPr sz="1353">
              <a:latin typeface="方正兰亭中粗黑_GBK"/>
              <a:cs typeface="方正兰亭中粗黑_GBK"/>
            </a:endParaRPr>
          </a:p>
        </p:txBody>
      </p:sp>
      <p:sp>
        <p:nvSpPr>
          <p:cNvPr id="15" name="object 15"/>
          <p:cNvSpPr/>
          <p:nvPr/>
        </p:nvSpPr>
        <p:spPr>
          <a:xfrm>
            <a:off x="3552530" y="1121140"/>
            <a:ext cx="411304" cy="30606"/>
          </a:xfrm>
          <a:custGeom>
            <a:avLst/>
            <a:gdLst/>
            <a:ahLst/>
            <a:cxnLst/>
            <a:rect l="l" t="t" r="r" b="b"/>
            <a:pathLst>
              <a:path w="486409" h="36194">
                <a:moveTo>
                  <a:pt x="486003" y="0"/>
                </a:moveTo>
                <a:lnTo>
                  <a:pt x="0" y="0"/>
                </a:lnTo>
                <a:lnTo>
                  <a:pt x="0" y="36004"/>
                </a:lnTo>
                <a:lnTo>
                  <a:pt x="486003" y="36004"/>
                </a:lnTo>
                <a:lnTo>
                  <a:pt x="486003" y="0"/>
                </a:lnTo>
                <a:close/>
              </a:path>
            </a:pathLst>
          </a:custGeom>
          <a:solidFill>
            <a:srgbClr val="231F20"/>
          </a:solidFill>
        </p:spPr>
        <p:txBody>
          <a:bodyPr wrap="square" lIns="0" tIns="0" rIns="0" bIns="0" rtlCol="0"/>
          <a:lstStyle/>
          <a:p>
            <a:endParaRPr sz="1522"/>
          </a:p>
        </p:txBody>
      </p:sp>
      <p:sp>
        <p:nvSpPr>
          <p:cNvPr id="17" name="object 5">
            <a:extLst>
              <a:ext uri="{FF2B5EF4-FFF2-40B4-BE49-F238E27FC236}">
                <a16:creationId xmlns:a16="http://schemas.microsoft.com/office/drawing/2014/main" id="{0417934F-5285-924D-F43E-53658357EBDC}"/>
              </a:ext>
            </a:extLst>
          </p:cNvPr>
          <p:cNvSpPr txBox="1"/>
          <p:nvPr/>
        </p:nvSpPr>
        <p:spPr>
          <a:xfrm>
            <a:off x="6527834" y="6119127"/>
            <a:ext cx="789856" cy="96567"/>
          </a:xfrm>
          <a:prstGeom prst="rect">
            <a:avLst/>
          </a:prstGeom>
        </p:spPr>
        <p:txBody>
          <a:bodyPr vert="horz" wrap="square" lIns="0" tIns="11813" rIns="0" bIns="0" rtlCol="0">
            <a:spAutoFit/>
          </a:bodyPr>
          <a:lstStyle/>
          <a:p>
            <a:pPr marL="10739">
              <a:spcBef>
                <a:spcPts val="93"/>
              </a:spcBef>
            </a:pP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图</a:t>
            </a:r>
            <a:r>
              <a:rPr sz="550" spc="4" dirty="0">
                <a:solidFill>
                  <a:srgbClr val="231F20"/>
                </a:solidFill>
                <a:latin typeface="方正兰亭纤黑_GBK"/>
                <a:cs typeface="方正兰亭纤黑_GBK"/>
              </a:rPr>
              <a:t>1-6   </a:t>
            </a: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生活图形的创意</a:t>
            </a:r>
            <a:endParaRPr sz="550">
              <a:latin typeface="方正兰亭纤黑_GBK"/>
              <a:cs typeface="方正兰亭纤黑_GBK"/>
            </a:endParaRPr>
          </a:p>
        </p:txBody>
      </p:sp>
      <p:pic>
        <p:nvPicPr>
          <p:cNvPr id="18" name="object 6">
            <a:extLst>
              <a:ext uri="{FF2B5EF4-FFF2-40B4-BE49-F238E27FC236}">
                <a16:creationId xmlns:a16="http://schemas.microsoft.com/office/drawing/2014/main" id="{FC6C1373-0CC1-9A8B-7A7D-F2A0734509F5}"/>
              </a:ext>
            </a:extLst>
          </p:cNvPr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5984948" y="4747664"/>
            <a:ext cx="1921223" cy="1285086"/>
          </a:xfrm>
          <a:prstGeom prst="rect">
            <a:avLst/>
          </a:prstGeom>
        </p:spPr>
      </p:pic>
      <p:pic>
        <p:nvPicPr>
          <p:cNvPr id="19" name="object 7">
            <a:extLst>
              <a:ext uri="{FF2B5EF4-FFF2-40B4-BE49-F238E27FC236}">
                <a16:creationId xmlns:a16="http://schemas.microsoft.com/office/drawing/2014/main" id="{A8CF3621-4F24-B3CE-862C-BCE96DC7CFE0}"/>
              </a:ext>
            </a:extLst>
          </p:cNvPr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3601361" y="4791989"/>
            <a:ext cx="1174836" cy="1238902"/>
          </a:xfrm>
          <a:prstGeom prst="rect">
            <a:avLst/>
          </a:prstGeom>
        </p:spPr>
      </p:pic>
      <p:pic>
        <p:nvPicPr>
          <p:cNvPr id="20" name="object 8">
            <a:extLst>
              <a:ext uri="{FF2B5EF4-FFF2-40B4-BE49-F238E27FC236}">
                <a16:creationId xmlns:a16="http://schemas.microsoft.com/office/drawing/2014/main" id="{9B5DC94E-1367-F1AF-5B50-291547D747EF}"/>
              </a:ext>
            </a:extLst>
          </p:cNvPr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5200751" y="4710837"/>
            <a:ext cx="458992" cy="1352803"/>
          </a:xfrm>
          <a:prstGeom prst="rect">
            <a:avLst/>
          </a:prstGeom>
        </p:spPr>
      </p:pic>
      <p:sp>
        <p:nvSpPr>
          <p:cNvPr id="21" name="object 9">
            <a:extLst>
              <a:ext uri="{FF2B5EF4-FFF2-40B4-BE49-F238E27FC236}">
                <a16:creationId xmlns:a16="http://schemas.microsoft.com/office/drawing/2014/main" id="{57D418A3-3E7F-5481-2F78-EE22660C096D}"/>
              </a:ext>
            </a:extLst>
          </p:cNvPr>
          <p:cNvSpPr txBox="1"/>
          <p:nvPr/>
        </p:nvSpPr>
        <p:spPr>
          <a:xfrm>
            <a:off x="4509068" y="6119127"/>
            <a:ext cx="577223" cy="96567"/>
          </a:xfrm>
          <a:prstGeom prst="rect">
            <a:avLst/>
          </a:prstGeom>
        </p:spPr>
        <p:txBody>
          <a:bodyPr vert="horz" wrap="square" lIns="0" tIns="11813" rIns="0" bIns="0" rtlCol="0">
            <a:spAutoFit/>
          </a:bodyPr>
          <a:lstStyle/>
          <a:p>
            <a:pPr marL="10739">
              <a:spcBef>
                <a:spcPts val="93"/>
              </a:spcBef>
            </a:pP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图</a:t>
            </a:r>
            <a:r>
              <a:rPr sz="550" spc="4" dirty="0">
                <a:solidFill>
                  <a:srgbClr val="231F20"/>
                </a:solidFill>
                <a:latin typeface="方正兰亭纤黑_GBK"/>
                <a:cs typeface="方正兰亭纤黑_GBK"/>
              </a:rPr>
              <a:t>1-5   </a:t>
            </a: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创意图形</a:t>
            </a:r>
            <a:endParaRPr sz="550">
              <a:latin typeface="方正兰亭纤黑_GBK"/>
              <a:cs typeface="方正兰亭纤黑_GBK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4"/>
          <p:cNvSpPr txBox="1"/>
          <p:nvPr/>
        </p:nvSpPr>
        <p:spPr>
          <a:xfrm>
            <a:off x="3483797" y="903514"/>
            <a:ext cx="2838864" cy="739633"/>
          </a:xfrm>
          <a:prstGeom prst="rect">
            <a:avLst/>
          </a:prstGeom>
        </p:spPr>
        <p:txBody>
          <a:bodyPr vert="horz" wrap="square" lIns="0" tIns="10739" rIns="0" bIns="0" rtlCol="0">
            <a:spAutoFit/>
          </a:bodyPr>
          <a:lstStyle/>
          <a:p>
            <a:pPr marL="10202" lvl="2">
              <a:spcBef>
                <a:spcPts val="85"/>
              </a:spcBef>
              <a:tabLst>
                <a:tab pos="473061" algn="l"/>
                <a:tab pos="473598" algn="l"/>
              </a:tabLst>
            </a:pPr>
            <a:r>
              <a:rPr lang="en-US" altLang="zh-CN" sz="1015" dirty="0">
                <a:solidFill>
                  <a:srgbClr val="000515"/>
                </a:solidFill>
                <a:latin typeface="方正兰亭准黑_GBK"/>
                <a:cs typeface="方正兰亭准黑_GBK"/>
              </a:rPr>
              <a:t>2.3.4	</a:t>
            </a:r>
            <a:r>
              <a:rPr sz="1015" dirty="0" err="1">
                <a:solidFill>
                  <a:srgbClr val="000515"/>
                </a:solidFill>
                <a:latin typeface="方正兰亭准黑_GBK"/>
                <a:cs typeface="方正兰亭准黑_GBK"/>
              </a:rPr>
              <a:t>斜置型</a:t>
            </a:r>
            <a:endParaRPr sz="1015" dirty="0">
              <a:latin typeface="方正兰亭准黑_GBK"/>
              <a:cs typeface="方正兰亭准黑_GBK"/>
            </a:endParaRPr>
          </a:p>
          <a:p>
            <a:pPr marL="471987" lvl="2" indent="-461785">
              <a:buAutoNum type="arabicPeriod" startAt="5"/>
              <a:tabLst>
                <a:tab pos="471987" algn="l"/>
                <a:tab pos="472524" algn="l"/>
              </a:tabLst>
            </a:pPr>
            <a:endParaRPr lang="en-US" sz="1015" dirty="0">
              <a:solidFill>
                <a:srgbClr val="000515"/>
              </a:solidFill>
              <a:latin typeface="方正兰亭准黑_GBK"/>
              <a:cs typeface="方正兰亭准黑_GBK"/>
            </a:endParaRPr>
          </a:p>
          <a:p>
            <a:pPr marL="10202" lvl="2">
              <a:tabLst>
                <a:tab pos="471987" algn="l"/>
                <a:tab pos="472524" algn="l"/>
              </a:tabLst>
            </a:pPr>
            <a:r>
              <a:rPr lang="en-US" altLang="zh-CN" sz="1015" dirty="0">
                <a:solidFill>
                  <a:srgbClr val="000515"/>
                </a:solidFill>
                <a:latin typeface="方正兰亭准黑_GBK"/>
                <a:cs typeface="方正兰亭准黑_GBK"/>
              </a:rPr>
              <a:t>2.3.5	</a:t>
            </a:r>
            <a:r>
              <a:rPr sz="1015" dirty="0" err="1">
                <a:solidFill>
                  <a:srgbClr val="000515"/>
                </a:solidFill>
                <a:latin typeface="方正兰亭准黑_GBK"/>
                <a:cs typeface="方正兰亭准黑_GBK"/>
              </a:rPr>
              <a:t>放射型</a:t>
            </a:r>
            <a:endParaRPr sz="1015" dirty="0">
              <a:latin typeface="方正兰亭准黑_GBK"/>
              <a:cs typeface="方正兰亭准黑_GBK"/>
            </a:endParaRPr>
          </a:p>
          <a:p>
            <a:pPr>
              <a:spcBef>
                <a:spcPts val="13"/>
              </a:spcBef>
            </a:pPr>
            <a:endParaRPr sz="676" dirty="0">
              <a:latin typeface="方正兰亭纤黑_GBK"/>
              <a:cs typeface="方正兰亭纤黑_GBK"/>
            </a:endParaRPr>
          </a:p>
          <a:p>
            <a:pPr marL="10202" lvl="2">
              <a:spcBef>
                <a:spcPts val="4"/>
              </a:spcBef>
              <a:tabLst>
                <a:tab pos="472524" algn="l"/>
                <a:tab pos="473061" algn="l"/>
              </a:tabLst>
            </a:pPr>
            <a:r>
              <a:rPr lang="en-US" altLang="zh-CN" sz="1015" dirty="0">
                <a:solidFill>
                  <a:srgbClr val="000515"/>
                </a:solidFill>
                <a:latin typeface="方正兰亭准黑_GBK"/>
                <a:cs typeface="方正兰亭准黑_GBK"/>
              </a:rPr>
              <a:t>2.3.6	</a:t>
            </a:r>
            <a:r>
              <a:rPr sz="1015" dirty="0" err="1">
                <a:solidFill>
                  <a:srgbClr val="000515"/>
                </a:solidFill>
                <a:latin typeface="方正兰亭准黑_GBK"/>
                <a:cs typeface="方正兰亭准黑_GBK"/>
              </a:rPr>
              <a:t>圆图型</a:t>
            </a:r>
            <a:endParaRPr sz="1015" dirty="0">
              <a:latin typeface="方正兰亭准黑_GBK"/>
              <a:cs typeface="方正兰亭准黑_GBK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3483800" y="1824682"/>
            <a:ext cx="2837253" cy="167040"/>
          </a:xfrm>
          <a:prstGeom prst="rect">
            <a:avLst/>
          </a:prstGeom>
        </p:spPr>
        <p:txBody>
          <a:bodyPr vert="horz" wrap="square" lIns="0" tIns="10739" rIns="0" bIns="0" rtlCol="0">
            <a:spAutoFit/>
          </a:bodyPr>
          <a:lstStyle/>
          <a:p>
            <a:pPr marL="10739">
              <a:spcBef>
                <a:spcPts val="85"/>
              </a:spcBef>
              <a:tabLst>
                <a:tab pos="471450" algn="l"/>
              </a:tabLst>
            </a:pPr>
            <a:r>
              <a:rPr sz="1015" dirty="0">
                <a:solidFill>
                  <a:srgbClr val="000515"/>
                </a:solidFill>
                <a:latin typeface="方正兰亭准黑_GBK"/>
                <a:cs typeface="方正兰亭准黑_GBK"/>
              </a:rPr>
              <a:t>2.3.7	</a:t>
            </a:r>
            <a:r>
              <a:rPr sz="1015" dirty="0" err="1">
                <a:solidFill>
                  <a:srgbClr val="000515"/>
                </a:solidFill>
                <a:latin typeface="方正兰亭准黑_GBK"/>
                <a:cs typeface="方正兰亭准黑_GBK"/>
              </a:rPr>
              <a:t>图片型</a:t>
            </a:r>
            <a:endParaRPr sz="1015" dirty="0">
              <a:latin typeface="方正兰亭准黑_GBK"/>
              <a:cs typeface="方正兰亭准黑_GBK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3483800" y="2302172"/>
            <a:ext cx="2837253" cy="167040"/>
          </a:xfrm>
          <a:prstGeom prst="rect">
            <a:avLst/>
          </a:prstGeom>
        </p:spPr>
        <p:txBody>
          <a:bodyPr vert="horz" wrap="square" lIns="0" tIns="10739" rIns="0" bIns="0" rtlCol="0">
            <a:spAutoFit/>
          </a:bodyPr>
          <a:lstStyle/>
          <a:p>
            <a:pPr marL="10739">
              <a:spcBef>
                <a:spcPts val="85"/>
              </a:spcBef>
              <a:tabLst>
                <a:tab pos="473598" algn="l"/>
              </a:tabLst>
            </a:pPr>
            <a:r>
              <a:rPr sz="1015" dirty="0">
                <a:solidFill>
                  <a:srgbClr val="000515"/>
                </a:solidFill>
                <a:latin typeface="方正兰亭准黑_GBK"/>
                <a:cs typeface="方正兰亭准黑_GBK"/>
              </a:rPr>
              <a:t>2.3.8	</a:t>
            </a:r>
            <a:r>
              <a:rPr sz="1015" dirty="0" err="1">
                <a:solidFill>
                  <a:srgbClr val="000515"/>
                </a:solidFill>
                <a:latin typeface="方正兰亭准黑_GBK"/>
                <a:cs typeface="方正兰亭准黑_GBK"/>
              </a:rPr>
              <a:t>重复型</a:t>
            </a:r>
            <a:endParaRPr sz="1015" dirty="0">
              <a:latin typeface="方正兰亭准黑_GBK"/>
              <a:cs typeface="方正兰亭准黑_GBK"/>
            </a:endParaRPr>
          </a:p>
        </p:txBody>
      </p:sp>
      <p:pic>
        <p:nvPicPr>
          <p:cNvPr id="8" name="object 8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563148" y="877887"/>
            <a:ext cx="1528056" cy="2096699"/>
          </a:xfrm>
          <a:prstGeom prst="rect">
            <a:avLst/>
          </a:prstGeom>
        </p:spPr>
      </p:pic>
      <p:sp>
        <p:nvSpPr>
          <p:cNvPr id="9" name="object 9"/>
          <p:cNvSpPr txBox="1"/>
          <p:nvPr/>
        </p:nvSpPr>
        <p:spPr>
          <a:xfrm>
            <a:off x="7052723" y="3027784"/>
            <a:ext cx="549302" cy="96567"/>
          </a:xfrm>
          <a:prstGeom prst="rect">
            <a:avLst/>
          </a:prstGeom>
        </p:spPr>
        <p:txBody>
          <a:bodyPr vert="horz" wrap="square" lIns="0" tIns="11813" rIns="0" bIns="0" rtlCol="0">
            <a:spAutoFit/>
          </a:bodyPr>
          <a:lstStyle/>
          <a:p>
            <a:pPr marL="10739">
              <a:spcBef>
                <a:spcPts val="93"/>
              </a:spcBef>
            </a:pP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图</a:t>
            </a:r>
            <a:r>
              <a:rPr sz="550" spc="4" dirty="0">
                <a:solidFill>
                  <a:srgbClr val="231F20"/>
                </a:solidFill>
                <a:latin typeface="方正兰亭纤黑_GBK"/>
                <a:cs typeface="方正兰亭纤黑_GBK"/>
              </a:rPr>
              <a:t>2-41   </a:t>
            </a: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放射型</a:t>
            </a:r>
            <a:endParaRPr sz="550">
              <a:latin typeface="方正兰亭纤黑_GBK"/>
              <a:cs typeface="方正兰亭纤黑_GBK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5366057" y="3038739"/>
            <a:ext cx="549302" cy="96567"/>
          </a:xfrm>
          <a:prstGeom prst="rect">
            <a:avLst/>
          </a:prstGeom>
        </p:spPr>
        <p:txBody>
          <a:bodyPr vert="horz" wrap="square" lIns="0" tIns="11813" rIns="0" bIns="0" rtlCol="0">
            <a:spAutoFit/>
          </a:bodyPr>
          <a:lstStyle/>
          <a:p>
            <a:pPr marL="10739">
              <a:spcBef>
                <a:spcPts val="93"/>
              </a:spcBef>
            </a:pP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图</a:t>
            </a:r>
            <a:r>
              <a:rPr sz="550" spc="4" dirty="0">
                <a:solidFill>
                  <a:srgbClr val="231F20"/>
                </a:solidFill>
                <a:latin typeface="方正兰亭纤黑_GBK"/>
                <a:cs typeface="方正兰亭纤黑_GBK"/>
              </a:rPr>
              <a:t>2-40   </a:t>
            </a: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斜置型</a:t>
            </a:r>
            <a:endParaRPr sz="550">
              <a:latin typeface="方正兰亭纤黑_GBK"/>
              <a:cs typeface="方正兰亭纤黑_GBK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3932479" y="5470299"/>
            <a:ext cx="548765" cy="96567"/>
          </a:xfrm>
          <a:prstGeom prst="rect">
            <a:avLst/>
          </a:prstGeom>
        </p:spPr>
        <p:txBody>
          <a:bodyPr vert="horz" wrap="square" lIns="0" tIns="11813" rIns="0" bIns="0" rtlCol="0">
            <a:spAutoFit/>
          </a:bodyPr>
          <a:lstStyle/>
          <a:p>
            <a:pPr marL="10739">
              <a:spcBef>
                <a:spcPts val="93"/>
              </a:spcBef>
            </a:pP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图</a:t>
            </a:r>
            <a:r>
              <a:rPr sz="550" spc="4" dirty="0">
                <a:solidFill>
                  <a:srgbClr val="231F20"/>
                </a:solidFill>
                <a:latin typeface="方正兰亭纤黑_GBK"/>
                <a:cs typeface="方正兰亭纤黑_GBK"/>
              </a:rPr>
              <a:t>2-42   </a:t>
            </a: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圆图型</a:t>
            </a:r>
            <a:endParaRPr sz="550">
              <a:latin typeface="方正兰亭纤黑_GBK"/>
              <a:cs typeface="方正兰亭纤黑_GBK"/>
            </a:endParaRPr>
          </a:p>
        </p:txBody>
      </p:sp>
      <p:pic>
        <p:nvPicPr>
          <p:cNvPr id="12" name="object 12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3494568" y="3457487"/>
            <a:ext cx="1424211" cy="1972620"/>
          </a:xfrm>
          <a:prstGeom prst="rect">
            <a:avLst/>
          </a:prstGeom>
        </p:spPr>
      </p:pic>
      <p:pic>
        <p:nvPicPr>
          <p:cNvPr id="13" name="object 13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4874866" y="887327"/>
            <a:ext cx="1529665" cy="2118693"/>
          </a:xfrm>
          <a:prstGeom prst="rect">
            <a:avLst/>
          </a:prstGeom>
        </p:spPr>
      </p:pic>
      <p:sp>
        <p:nvSpPr>
          <p:cNvPr id="14" name="object 14"/>
          <p:cNvSpPr txBox="1"/>
          <p:nvPr/>
        </p:nvSpPr>
        <p:spPr>
          <a:xfrm>
            <a:off x="5463918" y="5470283"/>
            <a:ext cx="548765" cy="96567"/>
          </a:xfrm>
          <a:prstGeom prst="rect">
            <a:avLst/>
          </a:prstGeom>
        </p:spPr>
        <p:txBody>
          <a:bodyPr vert="horz" wrap="square" lIns="0" tIns="11813" rIns="0" bIns="0" rtlCol="0">
            <a:spAutoFit/>
          </a:bodyPr>
          <a:lstStyle/>
          <a:p>
            <a:pPr marL="10739">
              <a:spcBef>
                <a:spcPts val="93"/>
              </a:spcBef>
            </a:pP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图</a:t>
            </a:r>
            <a:r>
              <a:rPr sz="550" spc="4" dirty="0">
                <a:solidFill>
                  <a:srgbClr val="231F20"/>
                </a:solidFill>
                <a:latin typeface="方正兰亭纤黑_GBK"/>
                <a:cs typeface="方正兰亭纤黑_GBK"/>
              </a:rPr>
              <a:t>2-43   </a:t>
            </a: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图片型</a:t>
            </a:r>
            <a:endParaRPr sz="550">
              <a:latin typeface="方正兰亭纤黑_GBK"/>
              <a:cs typeface="方正兰亭纤黑_GBK"/>
            </a:endParaRPr>
          </a:p>
        </p:txBody>
      </p:sp>
      <p:pic>
        <p:nvPicPr>
          <p:cNvPr id="15" name="object 15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5030436" y="3457487"/>
            <a:ext cx="1415608" cy="1972620"/>
          </a:xfrm>
          <a:prstGeom prst="rect">
            <a:avLst/>
          </a:prstGeom>
        </p:spPr>
      </p:pic>
      <p:sp>
        <p:nvSpPr>
          <p:cNvPr id="16" name="object 16"/>
          <p:cNvSpPr txBox="1"/>
          <p:nvPr/>
        </p:nvSpPr>
        <p:spPr>
          <a:xfrm>
            <a:off x="7053395" y="5470283"/>
            <a:ext cx="549302" cy="96567"/>
          </a:xfrm>
          <a:prstGeom prst="rect">
            <a:avLst/>
          </a:prstGeom>
        </p:spPr>
        <p:txBody>
          <a:bodyPr vert="horz" wrap="square" lIns="0" tIns="11813" rIns="0" bIns="0" rtlCol="0">
            <a:spAutoFit/>
          </a:bodyPr>
          <a:lstStyle/>
          <a:p>
            <a:pPr marL="10739">
              <a:spcBef>
                <a:spcPts val="93"/>
              </a:spcBef>
            </a:pP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图</a:t>
            </a:r>
            <a:r>
              <a:rPr sz="550" spc="4" dirty="0">
                <a:solidFill>
                  <a:srgbClr val="231F20"/>
                </a:solidFill>
                <a:latin typeface="方正兰亭纤黑_GBK"/>
                <a:cs typeface="方正兰亭纤黑_GBK"/>
              </a:rPr>
              <a:t>2-44   </a:t>
            </a: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重复型</a:t>
            </a:r>
            <a:endParaRPr sz="550">
              <a:latin typeface="方正兰亭纤黑_GBK"/>
              <a:cs typeface="方正兰亭纤黑_GBK"/>
            </a:endParaRPr>
          </a:p>
        </p:txBody>
      </p:sp>
      <p:pic>
        <p:nvPicPr>
          <p:cNvPr id="17" name="object 17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6563148" y="3386285"/>
            <a:ext cx="1529678" cy="2043820"/>
          </a:xfrm>
          <a:prstGeom prst="rect">
            <a:avLst/>
          </a:prstGeom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4"/>
          <p:cNvSpPr txBox="1"/>
          <p:nvPr/>
        </p:nvSpPr>
        <p:spPr>
          <a:xfrm>
            <a:off x="2952563" y="5130049"/>
            <a:ext cx="549302" cy="96567"/>
          </a:xfrm>
          <a:prstGeom prst="rect">
            <a:avLst/>
          </a:prstGeom>
        </p:spPr>
        <p:txBody>
          <a:bodyPr vert="horz" wrap="square" lIns="0" tIns="11813" rIns="0" bIns="0" rtlCol="0">
            <a:spAutoFit/>
          </a:bodyPr>
          <a:lstStyle/>
          <a:p>
            <a:pPr marL="10739">
              <a:spcBef>
                <a:spcPts val="93"/>
              </a:spcBef>
            </a:pP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图</a:t>
            </a:r>
            <a:r>
              <a:rPr sz="550" spc="4" dirty="0">
                <a:solidFill>
                  <a:srgbClr val="231F20"/>
                </a:solidFill>
                <a:latin typeface="方正兰亭纤黑_GBK"/>
                <a:cs typeface="方正兰亭纤黑_GBK"/>
              </a:rPr>
              <a:t>2-45   </a:t>
            </a: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指示型</a:t>
            </a:r>
            <a:endParaRPr sz="550">
              <a:latin typeface="方正兰亭纤黑_GBK"/>
              <a:cs typeface="方正兰亭纤黑_GBK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4888556" y="5126193"/>
            <a:ext cx="549302" cy="96567"/>
          </a:xfrm>
          <a:prstGeom prst="rect">
            <a:avLst/>
          </a:prstGeom>
        </p:spPr>
        <p:txBody>
          <a:bodyPr vert="horz" wrap="square" lIns="0" tIns="11813" rIns="0" bIns="0" rtlCol="0">
            <a:spAutoFit/>
          </a:bodyPr>
          <a:lstStyle/>
          <a:p>
            <a:pPr marL="10739">
              <a:spcBef>
                <a:spcPts val="93"/>
              </a:spcBef>
            </a:pP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图</a:t>
            </a:r>
            <a:r>
              <a:rPr sz="550" spc="4" dirty="0">
                <a:solidFill>
                  <a:srgbClr val="231F20"/>
                </a:solidFill>
                <a:latin typeface="方正兰亭纤黑_GBK"/>
                <a:cs typeface="方正兰亭纤黑_GBK"/>
              </a:rPr>
              <a:t>2-46   </a:t>
            </a: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散点型</a:t>
            </a:r>
            <a:endParaRPr sz="550">
              <a:latin typeface="方正兰亭纤黑_GBK"/>
              <a:cs typeface="方正兰亭纤黑_GBK"/>
            </a:endParaRPr>
          </a:p>
        </p:txBody>
      </p:sp>
      <p:pic>
        <p:nvPicPr>
          <p:cNvPr id="6" name="object 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278956" y="2661237"/>
            <a:ext cx="1822948" cy="2424806"/>
          </a:xfrm>
          <a:prstGeom prst="rect">
            <a:avLst/>
          </a:prstGeom>
        </p:spPr>
      </p:pic>
      <p:pic>
        <p:nvPicPr>
          <p:cNvPr id="7" name="object 7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2370584" y="2665055"/>
            <a:ext cx="1713260" cy="2424806"/>
          </a:xfrm>
          <a:prstGeom prst="rect">
            <a:avLst/>
          </a:prstGeom>
        </p:spPr>
      </p:pic>
      <p:sp>
        <p:nvSpPr>
          <p:cNvPr id="8" name="object 8"/>
          <p:cNvSpPr txBox="1"/>
          <p:nvPr/>
        </p:nvSpPr>
        <p:spPr>
          <a:xfrm>
            <a:off x="6972860" y="5143694"/>
            <a:ext cx="549302" cy="96567"/>
          </a:xfrm>
          <a:prstGeom prst="rect">
            <a:avLst/>
          </a:prstGeom>
        </p:spPr>
        <p:txBody>
          <a:bodyPr vert="horz" wrap="square" lIns="0" tIns="11813" rIns="0" bIns="0" rtlCol="0">
            <a:spAutoFit/>
          </a:bodyPr>
          <a:lstStyle/>
          <a:p>
            <a:pPr marL="10739">
              <a:spcBef>
                <a:spcPts val="93"/>
              </a:spcBef>
            </a:pP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图</a:t>
            </a:r>
            <a:r>
              <a:rPr sz="550" spc="4" dirty="0">
                <a:solidFill>
                  <a:srgbClr val="231F20"/>
                </a:solidFill>
                <a:latin typeface="方正兰亭纤黑_GBK"/>
                <a:cs typeface="方正兰亭纤黑_GBK"/>
              </a:rPr>
              <a:t>2-47   </a:t>
            </a: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切入型</a:t>
            </a:r>
            <a:endParaRPr sz="550" dirty="0">
              <a:latin typeface="方正兰亭纤黑_GBK"/>
              <a:cs typeface="方正兰亭纤黑_GBK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8723977" y="5126186"/>
            <a:ext cx="549839" cy="96567"/>
          </a:xfrm>
          <a:prstGeom prst="rect">
            <a:avLst/>
          </a:prstGeom>
        </p:spPr>
        <p:txBody>
          <a:bodyPr vert="horz" wrap="square" lIns="0" tIns="11813" rIns="0" bIns="0" rtlCol="0">
            <a:spAutoFit/>
          </a:bodyPr>
          <a:lstStyle/>
          <a:p>
            <a:pPr marL="10739">
              <a:spcBef>
                <a:spcPts val="93"/>
              </a:spcBef>
            </a:pP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图</a:t>
            </a:r>
            <a:r>
              <a:rPr sz="550" spc="4" dirty="0">
                <a:solidFill>
                  <a:srgbClr val="231F20"/>
                </a:solidFill>
                <a:latin typeface="方正兰亭纤黑_GBK"/>
                <a:cs typeface="方正兰亭纤黑_GBK"/>
              </a:rPr>
              <a:t>2-48   </a:t>
            </a: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交叉型</a:t>
            </a:r>
            <a:endParaRPr sz="550">
              <a:latin typeface="方正兰亭纤黑_GBK"/>
              <a:cs typeface="方正兰亭纤黑_GBK"/>
            </a:endParaRPr>
          </a:p>
        </p:txBody>
      </p:sp>
      <p:pic>
        <p:nvPicPr>
          <p:cNvPr id="10" name="object 10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8291623" y="2661238"/>
            <a:ext cx="1518053" cy="2424806"/>
          </a:xfrm>
          <a:prstGeom prst="rect">
            <a:avLst/>
          </a:prstGeom>
        </p:spPr>
      </p:pic>
      <p:sp>
        <p:nvSpPr>
          <p:cNvPr id="11" name="object 11"/>
          <p:cNvSpPr txBox="1"/>
          <p:nvPr/>
        </p:nvSpPr>
        <p:spPr>
          <a:xfrm>
            <a:off x="2370584" y="1253559"/>
            <a:ext cx="2917258" cy="427240"/>
          </a:xfrm>
          <a:prstGeom prst="rect">
            <a:avLst/>
          </a:prstGeom>
        </p:spPr>
        <p:txBody>
          <a:bodyPr vert="horz" wrap="square" lIns="0" tIns="10739" rIns="0" bIns="0" rtlCol="0">
            <a:spAutoFit/>
          </a:bodyPr>
          <a:lstStyle/>
          <a:p>
            <a:pPr marL="10202" lvl="2">
              <a:spcBef>
                <a:spcPts val="85"/>
              </a:spcBef>
              <a:tabLst>
                <a:tab pos="472524" algn="l"/>
                <a:tab pos="473061" algn="l"/>
              </a:tabLst>
            </a:pPr>
            <a:r>
              <a:rPr lang="en-US" altLang="zh-CN" sz="1015" dirty="0">
                <a:solidFill>
                  <a:srgbClr val="000515"/>
                </a:solidFill>
                <a:latin typeface="方正兰亭准黑_GBK"/>
                <a:cs typeface="方正兰亭准黑_GBK"/>
              </a:rPr>
              <a:t>2.3.9	</a:t>
            </a:r>
            <a:r>
              <a:rPr sz="1015" dirty="0" err="1">
                <a:solidFill>
                  <a:srgbClr val="000515"/>
                </a:solidFill>
                <a:latin typeface="方正兰亭准黑_GBK"/>
                <a:cs typeface="方正兰亭准黑_GBK"/>
              </a:rPr>
              <a:t>指示型</a:t>
            </a:r>
            <a:endParaRPr sz="1015" dirty="0">
              <a:latin typeface="方正兰亭准黑_GBK"/>
              <a:cs typeface="方正兰亭准黑_GBK"/>
            </a:endParaRPr>
          </a:p>
          <a:p>
            <a:pPr>
              <a:spcBef>
                <a:spcPts val="13"/>
              </a:spcBef>
            </a:pPr>
            <a:endParaRPr sz="676" dirty="0">
              <a:latin typeface="方正兰亭纤黑_GBK"/>
              <a:cs typeface="方正兰亭纤黑_GBK"/>
            </a:endParaRPr>
          </a:p>
          <a:p>
            <a:pPr marL="10201" lvl="2">
              <a:tabLst>
                <a:tab pos="539644" algn="l"/>
                <a:tab pos="540182" algn="l"/>
              </a:tabLst>
            </a:pPr>
            <a:r>
              <a:rPr lang="en-US" altLang="zh-CN" sz="1015" dirty="0">
                <a:solidFill>
                  <a:srgbClr val="000515"/>
                </a:solidFill>
                <a:latin typeface="方正兰亭准黑_GBK"/>
                <a:cs typeface="方正兰亭准黑_GBK"/>
              </a:rPr>
              <a:t>2.3.10	</a:t>
            </a:r>
            <a:r>
              <a:rPr sz="1015" dirty="0" err="1">
                <a:solidFill>
                  <a:srgbClr val="000515"/>
                </a:solidFill>
                <a:latin typeface="方正兰亭准黑_GBK"/>
                <a:cs typeface="方正兰亭准黑_GBK"/>
              </a:rPr>
              <a:t>散点型</a:t>
            </a:r>
            <a:endParaRPr sz="1015" dirty="0">
              <a:latin typeface="方正兰亭准黑_GBK"/>
              <a:cs typeface="方正兰亭准黑_GBK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2370584" y="1818559"/>
            <a:ext cx="2917258" cy="167040"/>
          </a:xfrm>
          <a:prstGeom prst="rect">
            <a:avLst/>
          </a:prstGeom>
        </p:spPr>
        <p:txBody>
          <a:bodyPr vert="horz" wrap="square" lIns="0" tIns="10739" rIns="0" bIns="0" rtlCol="0">
            <a:spAutoFit/>
          </a:bodyPr>
          <a:lstStyle/>
          <a:p>
            <a:pPr marL="10739">
              <a:spcBef>
                <a:spcPts val="85"/>
              </a:spcBef>
              <a:tabLst>
                <a:tab pos="521388" algn="l"/>
              </a:tabLst>
            </a:pPr>
            <a:r>
              <a:rPr sz="1015" dirty="0">
                <a:solidFill>
                  <a:srgbClr val="000515"/>
                </a:solidFill>
                <a:latin typeface="方正兰亭准黑_GBK"/>
                <a:cs typeface="方正兰亭准黑_GBK"/>
              </a:rPr>
              <a:t>2.3.11	</a:t>
            </a:r>
            <a:r>
              <a:rPr sz="1015" dirty="0" err="1">
                <a:solidFill>
                  <a:srgbClr val="000515"/>
                </a:solidFill>
                <a:latin typeface="方正兰亭准黑_GBK"/>
                <a:cs typeface="方正兰亭准黑_GBK"/>
              </a:rPr>
              <a:t>切入型</a:t>
            </a:r>
            <a:endParaRPr sz="1015" dirty="0">
              <a:latin typeface="方正兰亭准黑_GBK"/>
              <a:cs typeface="方正兰亭准黑_GBK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2370584" y="2106611"/>
            <a:ext cx="2917258" cy="183788"/>
          </a:xfrm>
          <a:prstGeom prst="rect">
            <a:avLst/>
          </a:prstGeom>
        </p:spPr>
        <p:txBody>
          <a:bodyPr vert="horz" wrap="square" lIns="0" tIns="14498" rIns="0" bIns="0" rtlCol="0">
            <a:spAutoFit/>
          </a:bodyPr>
          <a:lstStyle/>
          <a:p>
            <a:pPr marL="10739">
              <a:spcBef>
                <a:spcPts val="114"/>
              </a:spcBef>
              <a:tabLst>
                <a:tab pos="564345" algn="l"/>
              </a:tabLst>
            </a:pPr>
            <a:r>
              <a:rPr sz="1099" spc="-8" dirty="0">
                <a:solidFill>
                  <a:srgbClr val="000515"/>
                </a:solidFill>
                <a:latin typeface="方正兰亭准黑_GBK"/>
                <a:cs typeface="方正兰亭准黑_GBK"/>
              </a:rPr>
              <a:t>2.3.12	</a:t>
            </a:r>
            <a:r>
              <a:rPr sz="1099" spc="-17" dirty="0" err="1">
                <a:solidFill>
                  <a:srgbClr val="000515"/>
                </a:solidFill>
                <a:latin typeface="方正兰亭准黑_GBK"/>
                <a:cs typeface="方正兰亭准黑_GBK"/>
              </a:rPr>
              <a:t>交叉型</a:t>
            </a:r>
            <a:endParaRPr sz="1099" dirty="0">
              <a:latin typeface="方正兰亭准黑_GBK"/>
              <a:cs typeface="方正兰亭准黑_GBK"/>
            </a:endParaRPr>
          </a:p>
        </p:txBody>
      </p:sp>
      <p:pic>
        <p:nvPicPr>
          <p:cNvPr id="14" name="object 14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6336356" y="2661237"/>
            <a:ext cx="1718122" cy="2424806"/>
          </a:xfrm>
          <a:prstGeom prst="rect">
            <a:avLst/>
          </a:prstGeom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4"/>
          <p:cNvSpPr txBox="1"/>
          <p:nvPr/>
        </p:nvSpPr>
        <p:spPr>
          <a:xfrm>
            <a:off x="3626644" y="973091"/>
            <a:ext cx="2917258" cy="700520"/>
          </a:xfrm>
          <a:prstGeom prst="rect">
            <a:avLst/>
          </a:prstGeom>
        </p:spPr>
        <p:txBody>
          <a:bodyPr vert="horz" wrap="square" lIns="0" tIns="10739" rIns="0" bIns="0" rtlCol="0">
            <a:spAutoFit/>
          </a:bodyPr>
          <a:lstStyle/>
          <a:p>
            <a:pPr marL="10202" lvl="2">
              <a:spcBef>
                <a:spcPts val="85"/>
              </a:spcBef>
              <a:tabLst>
                <a:tab pos="538033" algn="l"/>
                <a:tab pos="538570" algn="l"/>
              </a:tabLst>
            </a:pPr>
            <a:r>
              <a:rPr lang="en-US" altLang="zh-CN" sz="1015" dirty="0">
                <a:solidFill>
                  <a:srgbClr val="000515"/>
                </a:solidFill>
                <a:latin typeface="方正兰亭准黑_GBK"/>
                <a:cs typeface="方正兰亭准黑_GBK"/>
              </a:rPr>
              <a:t>2.3.13  </a:t>
            </a:r>
            <a:r>
              <a:rPr sz="1015" dirty="0" err="1">
                <a:solidFill>
                  <a:srgbClr val="000515"/>
                </a:solidFill>
                <a:latin typeface="方正兰亭准黑_GBK"/>
                <a:cs typeface="方正兰亭准黑_GBK"/>
              </a:rPr>
              <a:t>对角线型</a:t>
            </a:r>
            <a:endParaRPr sz="1015" dirty="0">
              <a:latin typeface="方正兰亭准黑_GBK"/>
              <a:cs typeface="方正兰亭准黑_GBK"/>
            </a:endParaRPr>
          </a:p>
          <a:p>
            <a:pPr>
              <a:spcBef>
                <a:spcPts val="8"/>
              </a:spcBef>
            </a:pPr>
            <a:endParaRPr sz="761" dirty="0">
              <a:latin typeface="方正兰亭纤黑_GBK"/>
              <a:cs typeface="方正兰亭纤黑_GBK"/>
            </a:endParaRPr>
          </a:p>
          <a:p>
            <a:pPr marL="10201" lvl="2">
              <a:tabLst>
                <a:tab pos="539644" algn="l"/>
                <a:tab pos="540182" algn="l"/>
              </a:tabLst>
            </a:pPr>
            <a:r>
              <a:rPr lang="en-US" altLang="zh-CN" sz="1015" dirty="0">
                <a:solidFill>
                  <a:srgbClr val="000515"/>
                </a:solidFill>
                <a:latin typeface="方正兰亭准黑_GBK"/>
                <a:cs typeface="方正兰亭准黑_GBK"/>
              </a:rPr>
              <a:t>2.3.14  </a:t>
            </a:r>
            <a:r>
              <a:rPr sz="1015" dirty="0" err="1">
                <a:solidFill>
                  <a:srgbClr val="000515"/>
                </a:solidFill>
                <a:latin typeface="方正兰亭准黑_GBK"/>
                <a:cs typeface="方正兰亭准黑_GBK"/>
              </a:rPr>
              <a:t>横分割型</a:t>
            </a:r>
            <a:endParaRPr sz="1015" dirty="0">
              <a:latin typeface="方正兰亭准黑_GBK"/>
              <a:cs typeface="方正兰亭准黑_GBK"/>
            </a:endParaRPr>
          </a:p>
          <a:p>
            <a:pPr>
              <a:spcBef>
                <a:spcPts val="13"/>
              </a:spcBef>
            </a:pPr>
            <a:endParaRPr sz="676" dirty="0">
              <a:latin typeface="方正兰亭纤黑_GBK"/>
              <a:cs typeface="方正兰亭纤黑_GBK"/>
            </a:endParaRPr>
          </a:p>
          <a:p>
            <a:pPr marL="10202" lvl="2">
              <a:tabLst>
                <a:tab pos="538570" algn="l"/>
                <a:tab pos="539107" algn="l"/>
              </a:tabLst>
            </a:pPr>
            <a:r>
              <a:rPr lang="en-US" altLang="zh-CN" sz="1015" dirty="0">
                <a:solidFill>
                  <a:srgbClr val="000515"/>
                </a:solidFill>
                <a:latin typeface="方正兰亭准黑_GBK"/>
                <a:cs typeface="方正兰亭准黑_GBK"/>
              </a:rPr>
              <a:t>2.3.15  </a:t>
            </a:r>
            <a:r>
              <a:rPr sz="1015" dirty="0" err="1">
                <a:solidFill>
                  <a:srgbClr val="000515"/>
                </a:solidFill>
                <a:latin typeface="方正兰亭准黑_GBK"/>
                <a:cs typeface="方正兰亭准黑_GBK"/>
              </a:rPr>
              <a:t>纵分割型</a:t>
            </a:r>
            <a:endParaRPr sz="1015" dirty="0">
              <a:latin typeface="方正兰亭准黑_GBK"/>
              <a:cs typeface="方正兰亭准黑_GBK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3626644" y="1857965"/>
            <a:ext cx="2917258" cy="167040"/>
          </a:xfrm>
          <a:prstGeom prst="rect">
            <a:avLst/>
          </a:prstGeom>
        </p:spPr>
        <p:txBody>
          <a:bodyPr vert="horz" wrap="square" lIns="0" tIns="10739" rIns="0" bIns="0" rtlCol="0">
            <a:spAutoFit/>
          </a:bodyPr>
          <a:lstStyle/>
          <a:p>
            <a:pPr marL="10739">
              <a:spcBef>
                <a:spcPts val="85"/>
              </a:spcBef>
              <a:tabLst>
                <a:tab pos="539107" algn="l"/>
              </a:tabLst>
            </a:pPr>
            <a:r>
              <a:rPr sz="1015" dirty="0">
                <a:solidFill>
                  <a:srgbClr val="000515"/>
                </a:solidFill>
                <a:latin typeface="方正兰亭准黑_GBK"/>
                <a:cs typeface="方正兰亭准黑_GBK"/>
              </a:rPr>
              <a:t>2.3.16	</a:t>
            </a:r>
            <a:r>
              <a:rPr sz="1015" dirty="0" err="1">
                <a:solidFill>
                  <a:srgbClr val="000515"/>
                </a:solidFill>
                <a:latin typeface="方正兰亭准黑_GBK"/>
                <a:cs typeface="方正兰亭准黑_GBK"/>
              </a:rPr>
              <a:t>网格型</a:t>
            </a:r>
            <a:endParaRPr sz="1015" dirty="0">
              <a:latin typeface="方正兰亭准黑_GBK"/>
              <a:cs typeface="方正兰亭准黑_GBK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2842925" y="4862134"/>
            <a:ext cx="620179" cy="96567"/>
          </a:xfrm>
          <a:prstGeom prst="rect">
            <a:avLst/>
          </a:prstGeom>
        </p:spPr>
        <p:txBody>
          <a:bodyPr vert="horz" wrap="square" lIns="0" tIns="11813" rIns="0" bIns="0" rtlCol="0">
            <a:spAutoFit/>
          </a:bodyPr>
          <a:lstStyle/>
          <a:p>
            <a:pPr marL="10739">
              <a:spcBef>
                <a:spcPts val="93"/>
              </a:spcBef>
            </a:pP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图</a:t>
            </a:r>
            <a:r>
              <a:rPr sz="550" spc="4" dirty="0">
                <a:solidFill>
                  <a:srgbClr val="231F20"/>
                </a:solidFill>
                <a:latin typeface="方正兰亭纤黑_GBK"/>
                <a:cs typeface="方正兰亭纤黑_GBK"/>
              </a:rPr>
              <a:t>2-49   </a:t>
            </a: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对角线型</a:t>
            </a:r>
            <a:endParaRPr sz="550">
              <a:latin typeface="方正兰亭纤黑_GBK"/>
              <a:cs typeface="方正兰亭纤黑_GBK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4688423" y="4862134"/>
            <a:ext cx="619642" cy="96567"/>
          </a:xfrm>
          <a:prstGeom prst="rect">
            <a:avLst/>
          </a:prstGeom>
        </p:spPr>
        <p:txBody>
          <a:bodyPr vert="horz" wrap="square" lIns="0" tIns="11813" rIns="0" bIns="0" rtlCol="0">
            <a:spAutoFit/>
          </a:bodyPr>
          <a:lstStyle/>
          <a:p>
            <a:pPr marL="10739">
              <a:spcBef>
                <a:spcPts val="93"/>
              </a:spcBef>
            </a:pP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图</a:t>
            </a:r>
            <a:r>
              <a:rPr sz="550" spc="4" dirty="0">
                <a:solidFill>
                  <a:srgbClr val="231F20"/>
                </a:solidFill>
                <a:latin typeface="方正兰亭纤黑_GBK"/>
                <a:cs typeface="方正兰亭纤黑_GBK"/>
              </a:rPr>
              <a:t>2-50   </a:t>
            </a: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横分割型</a:t>
            </a:r>
            <a:endParaRPr sz="550" dirty="0">
              <a:latin typeface="方正兰亭纤黑_GBK"/>
              <a:cs typeface="方正兰亭纤黑_GBK"/>
            </a:endParaRPr>
          </a:p>
        </p:txBody>
      </p:sp>
      <p:pic>
        <p:nvPicPr>
          <p:cNvPr id="8" name="object 8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331244" y="2479122"/>
            <a:ext cx="1643542" cy="2358056"/>
          </a:xfrm>
          <a:prstGeom prst="rect">
            <a:avLst/>
          </a:prstGeom>
        </p:spPr>
      </p:pic>
      <p:pic>
        <p:nvPicPr>
          <p:cNvPr id="9" name="object 9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4160044" y="2474143"/>
            <a:ext cx="1676400" cy="2363036"/>
          </a:xfrm>
          <a:prstGeom prst="rect">
            <a:avLst/>
          </a:prstGeom>
        </p:spPr>
      </p:pic>
      <p:sp>
        <p:nvSpPr>
          <p:cNvPr id="10" name="object 10"/>
          <p:cNvSpPr txBox="1"/>
          <p:nvPr/>
        </p:nvSpPr>
        <p:spPr>
          <a:xfrm>
            <a:off x="7642559" y="4862134"/>
            <a:ext cx="619642" cy="96567"/>
          </a:xfrm>
          <a:prstGeom prst="rect">
            <a:avLst/>
          </a:prstGeom>
        </p:spPr>
        <p:txBody>
          <a:bodyPr vert="horz" wrap="square" lIns="0" tIns="11813" rIns="0" bIns="0" rtlCol="0">
            <a:spAutoFit/>
          </a:bodyPr>
          <a:lstStyle/>
          <a:p>
            <a:pPr marL="10739">
              <a:spcBef>
                <a:spcPts val="93"/>
              </a:spcBef>
            </a:pP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图</a:t>
            </a:r>
            <a:r>
              <a:rPr sz="550" spc="4" dirty="0">
                <a:solidFill>
                  <a:srgbClr val="231F20"/>
                </a:solidFill>
                <a:latin typeface="方正兰亭纤黑_GBK"/>
                <a:cs typeface="方正兰亭纤黑_GBK"/>
              </a:rPr>
              <a:t>2-51   </a:t>
            </a: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纵分割型</a:t>
            </a:r>
            <a:endParaRPr sz="550">
              <a:latin typeface="方正兰亭纤黑_GBK"/>
              <a:cs typeface="方正兰亭纤黑_GBK"/>
            </a:endParaRPr>
          </a:p>
        </p:txBody>
      </p:sp>
      <p:pic>
        <p:nvPicPr>
          <p:cNvPr id="11" name="object 11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6065044" y="2478087"/>
            <a:ext cx="3774545" cy="2359091"/>
          </a:xfrm>
          <a:prstGeom prst="rect">
            <a:avLst/>
          </a:prstGeom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3422846" y="4003792"/>
            <a:ext cx="5309198" cy="1871674"/>
          </a:xfrm>
          <a:prstGeom prst="rect">
            <a:avLst/>
          </a:prstGeom>
        </p:spPr>
        <p:txBody>
          <a:bodyPr vert="horz" wrap="square" lIns="0" tIns="10739" rIns="0" bIns="0" rtlCol="0">
            <a:spAutoFit/>
          </a:bodyPr>
          <a:lstStyle/>
          <a:p>
            <a:pPr marL="18257">
              <a:spcBef>
                <a:spcPts val="85"/>
              </a:spcBef>
            </a:pPr>
            <a:r>
              <a:rPr sz="1353" spc="241" dirty="0">
                <a:solidFill>
                  <a:srgbClr val="231F20"/>
                </a:solidFill>
                <a:latin typeface="方正兰亭中粗黑_GBK"/>
                <a:cs typeface="方正兰亭中粗黑_GBK"/>
              </a:rPr>
              <a:t>本章小结及作</a:t>
            </a:r>
            <a:r>
              <a:rPr sz="1353" dirty="0">
                <a:solidFill>
                  <a:srgbClr val="231F20"/>
                </a:solidFill>
                <a:latin typeface="方正兰亭中粗黑_GBK"/>
                <a:cs typeface="方正兰亭中粗黑_GBK"/>
              </a:rPr>
              <a:t>业</a:t>
            </a:r>
            <a:r>
              <a:rPr sz="1353" spc="-135" dirty="0">
                <a:solidFill>
                  <a:srgbClr val="231F20"/>
                </a:solidFill>
                <a:latin typeface="方正兰亭中粗黑_GBK"/>
                <a:cs typeface="方正兰亭中粗黑_GBK"/>
              </a:rPr>
              <a:t> </a:t>
            </a:r>
            <a:endParaRPr sz="1353" dirty="0">
              <a:latin typeface="方正兰亭中粗黑_GBK"/>
              <a:cs typeface="方正兰亭中粗黑_GBK"/>
            </a:endParaRPr>
          </a:p>
          <a:p>
            <a:pPr marL="18257" marR="4296" indent="200823">
              <a:lnSpc>
                <a:spcPct val="125000"/>
              </a:lnSpc>
              <a:spcBef>
                <a:spcPts val="867"/>
              </a:spcBef>
            </a:pPr>
            <a:r>
              <a:rPr sz="761" spc="4" dirty="0">
                <a:solidFill>
                  <a:srgbClr val="231F20"/>
                </a:solidFill>
                <a:latin typeface="方正兰亭纤黑_GBK"/>
                <a:cs typeface="方正兰亭纤黑_GBK"/>
              </a:rPr>
              <a:t>通过本章的学习，读者明确了图形构成以及视觉流程等内容，图形的大小、颜色等都有视觉流程的引导 </a:t>
            </a:r>
            <a:r>
              <a:rPr sz="761" dirty="0">
                <a:solidFill>
                  <a:srgbClr val="231F20"/>
                </a:solidFill>
                <a:latin typeface="方正兰亭纤黑_GBK"/>
                <a:cs typeface="方正兰亭纤黑_GBK"/>
              </a:rPr>
              <a:t>作用，通过有意地引导安排，可以有效实现信息的传达。</a:t>
            </a:r>
            <a:endParaRPr sz="761" dirty="0">
              <a:latin typeface="方正兰亭纤黑_GBK"/>
              <a:cs typeface="方正兰亭纤黑_GBK"/>
            </a:endParaRPr>
          </a:p>
          <a:p>
            <a:pPr>
              <a:spcBef>
                <a:spcPts val="38"/>
              </a:spcBef>
            </a:pPr>
            <a:endParaRPr sz="676" dirty="0">
              <a:latin typeface="方正兰亭纤黑_GBK"/>
              <a:cs typeface="方正兰亭纤黑_GBK"/>
            </a:endParaRPr>
          </a:p>
          <a:p>
            <a:pPr marL="146590" indent="-128869">
              <a:buAutoNum type="arabicPeriod"/>
              <a:tabLst>
                <a:tab pos="147127" algn="l"/>
              </a:tabLst>
            </a:pPr>
            <a:r>
              <a:rPr sz="846" dirty="0">
                <a:solidFill>
                  <a:srgbClr val="231F20"/>
                </a:solidFill>
                <a:latin typeface="方正兰亭黑_GBK"/>
                <a:cs typeface="方正兰亭黑_GBK"/>
              </a:rPr>
              <a:t>训练题</a:t>
            </a:r>
            <a:endParaRPr sz="846" dirty="0">
              <a:latin typeface="方正兰亭黑_GBK"/>
              <a:cs typeface="方正兰亭黑_GBK"/>
            </a:endParaRPr>
          </a:p>
          <a:p>
            <a:pPr marL="219078">
              <a:spcBef>
                <a:spcPts val="490"/>
              </a:spcBef>
            </a:pPr>
            <a:r>
              <a:rPr sz="761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创作一幅重复型的图形作品。</a:t>
            </a:r>
            <a:endParaRPr sz="761" dirty="0">
              <a:latin typeface="方正兰亭纤黑_GBK"/>
              <a:cs typeface="方正兰亭纤黑_GBK"/>
            </a:endParaRPr>
          </a:p>
          <a:p>
            <a:pPr marL="219078">
              <a:spcBef>
                <a:spcPts val="710"/>
              </a:spcBef>
            </a:pPr>
            <a:r>
              <a:rPr sz="761" dirty="0">
                <a:solidFill>
                  <a:srgbClr val="231F20"/>
                </a:solidFill>
                <a:latin typeface="方正兰亭纤黑_GBK"/>
                <a:cs typeface="方正兰亭纤黑_GBK"/>
              </a:rPr>
              <a:t>要求：尺寸为A4，内容不限。</a:t>
            </a:r>
            <a:endParaRPr sz="761" dirty="0">
              <a:latin typeface="方正兰亭纤黑_GBK"/>
              <a:cs typeface="方正兰亭纤黑_GBK"/>
            </a:endParaRPr>
          </a:p>
          <a:p>
            <a:pPr>
              <a:spcBef>
                <a:spcPts val="38"/>
              </a:spcBef>
            </a:pPr>
            <a:endParaRPr sz="676" dirty="0">
              <a:latin typeface="方正兰亭纤黑_GBK"/>
              <a:cs typeface="方正兰亭纤黑_GBK"/>
            </a:endParaRPr>
          </a:p>
          <a:p>
            <a:pPr marL="145516" indent="-127797">
              <a:buAutoNum type="arabicPeriod" startAt="2"/>
              <a:tabLst>
                <a:tab pos="146053" algn="l"/>
              </a:tabLst>
            </a:pPr>
            <a:r>
              <a:rPr sz="846" dirty="0">
                <a:solidFill>
                  <a:srgbClr val="231F20"/>
                </a:solidFill>
                <a:latin typeface="方正兰亭黑_GBK"/>
                <a:cs typeface="方正兰亭黑_GBK"/>
              </a:rPr>
              <a:t>课后作业题</a:t>
            </a:r>
            <a:endParaRPr sz="846" dirty="0">
              <a:latin typeface="方正兰亭黑_GBK"/>
              <a:cs typeface="方正兰亭黑_GBK"/>
            </a:endParaRPr>
          </a:p>
          <a:p>
            <a:pPr marL="219078">
              <a:spcBef>
                <a:spcPts val="490"/>
              </a:spcBef>
            </a:pPr>
            <a:r>
              <a:rPr sz="761" dirty="0">
                <a:solidFill>
                  <a:srgbClr val="231F20"/>
                </a:solidFill>
                <a:latin typeface="方正兰亭纤黑_GBK"/>
                <a:cs typeface="方正兰亭纤黑_GBK"/>
              </a:rPr>
              <a:t>搜集10幅平面广告作品，分析其视觉流程的设计。</a:t>
            </a:r>
            <a:endParaRPr sz="761" dirty="0">
              <a:latin typeface="方正兰亭纤黑_GBK"/>
              <a:cs typeface="方正兰亭纤黑_GBK"/>
            </a:endParaRPr>
          </a:p>
          <a:p>
            <a:pPr marL="219078">
              <a:spcBef>
                <a:spcPts val="706"/>
              </a:spcBef>
            </a:pPr>
            <a:r>
              <a:rPr sz="761" dirty="0">
                <a:solidFill>
                  <a:srgbClr val="231F20"/>
                </a:solidFill>
                <a:latin typeface="方正兰亭纤黑_GBK"/>
                <a:cs typeface="方正兰亭纤黑_GBK"/>
              </a:rPr>
              <a:t>要求：采用PPT的形式在班内交流，随机选取5名同学在课堂发言并演示。</a:t>
            </a:r>
            <a:endParaRPr sz="761" dirty="0">
              <a:latin typeface="方正兰亭纤黑_GBK"/>
              <a:cs typeface="方正兰亭纤黑_GBK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3422846" y="1129628"/>
            <a:ext cx="4619932" cy="167040"/>
          </a:xfrm>
          <a:prstGeom prst="rect">
            <a:avLst/>
          </a:prstGeom>
        </p:spPr>
        <p:txBody>
          <a:bodyPr vert="horz" wrap="square" lIns="0" tIns="10739" rIns="0" bIns="0" rtlCol="0">
            <a:spAutoFit/>
          </a:bodyPr>
          <a:lstStyle/>
          <a:p>
            <a:pPr marL="10739">
              <a:spcBef>
                <a:spcPts val="85"/>
              </a:spcBef>
              <a:tabLst>
                <a:tab pos="538033" algn="l"/>
              </a:tabLst>
            </a:pPr>
            <a:r>
              <a:rPr sz="1015" dirty="0">
                <a:solidFill>
                  <a:srgbClr val="000515"/>
                </a:solidFill>
                <a:latin typeface="方正兰亭准黑_GBK"/>
                <a:cs typeface="方正兰亭准黑_GBK"/>
              </a:rPr>
              <a:t>2.3.17	</a:t>
            </a:r>
            <a:r>
              <a:rPr sz="1015" dirty="0" err="1">
                <a:solidFill>
                  <a:srgbClr val="000515"/>
                </a:solidFill>
                <a:latin typeface="方正兰亭准黑_GBK"/>
                <a:cs typeface="方正兰亭准黑_GBK"/>
              </a:rPr>
              <a:t>文字型</a:t>
            </a:r>
            <a:endParaRPr sz="1015" dirty="0">
              <a:latin typeface="方正兰亭准黑_GBK"/>
              <a:cs typeface="方正兰亭准黑_GBK"/>
            </a:endParaRPr>
          </a:p>
        </p:txBody>
      </p:sp>
      <p:pic>
        <p:nvPicPr>
          <p:cNvPr id="5" name="object 5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393797" y="649287"/>
            <a:ext cx="2316481" cy="3016268"/>
          </a:xfrm>
          <a:prstGeom prst="rect">
            <a:avLst/>
          </a:prstGeom>
        </p:spPr>
      </p:pic>
      <p:sp>
        <p:nvSpPr>
          <p:cNvPr id="6" name="object 6"/>
          <p:cNvSpPr txBox="1"/>
          <p:nvPr/>
        </p:nvSpPr>
        <p:spPr>
          <a:xfrm>
            <a:off x="6326642" y="3705735"/>
            <a:ext cx="548765" cy="96567"/>
          </a:xfrm>
          <a:prstGeom prst="rect">
            <a:avLst/>
          </a:prstGeom>
        </p:spPr>
        <p:txBody>
          <a:bodyPr vert="horz" wrap="square" lIns="0" tIns="11813" rIns="0" bIns="0" rtlCol="0">
            <a:spAutoFit/>
          </a:bodyPr>
          <a:lstStyle/>
          <a:p>
            <a:pPr marL="10739">
              <a:spcBef>
                <a:spcPts val="93"/>
              </a:spcBef>
            </a:pP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图</a:t>
            </a:r>
            <a:r>
              <a:rPr sz="550" spc="4" dirty="0">
                <a:solidFill>
                  <a:srgbClr val="231F20"/>
                </a:solidFill>
                <a:latin typeface="方正兰亭纤黑_GBK"/>
                <a:cs typeface="方正兰亭纤黑_GBK"/>
              </a:rPr>
              <a:t>2-53   </a:t>
            </a: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文字型</a:t>
            </a:r>
            <a:endParaRPr sz="550">
              <a:latin typeface="方正兰亭纤黑_GBK"/>
              <a:cs typeface="方正兰亭纤黑_GBK"/>
            </a:endParaRPr>
          </a:p>
        </p:txBody>
      </p:sp>
      <p:pic>
        <p:nvPicPr>
          <p:cNvPr id="7" name="object 7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3549673" y="2872633"/>
            <a:ext cx="1325194" cy="764515"/>
          </a:xfrm>
          <a:prstGeom prst="rect">
            <a:avLst/>
          </a:prstGeom>
        </p:spPr>
      </p:pic>
      <p:sp>
        <p:nvSpPr>
          <p:cNvPr id="8" name="object 8"/>
          <p:cNvSpPr txBox="1"/>
          <p:nvPr/>
        </p:nvSpPr>
        <p:spPr>
          <a:xfrm>
            <a:off x="3901500" y="3705735"/>
            <a:ext cx="619105" cy="96567"/>
          </a:xfrm>
          <a:prstGeom prst="rect">
            <a:avLst/>
          </a:prstGeom>
        </p:spPr>
        <p:txBody>
          <a:bodyPr vert="horz" wrap="square" lIns="0" tIns="11813" rIns="0" bIns="0" rtlCol="0">
            <a:spAutoFit/>
          </a:bodyPr>
          <a:lstStyle/>
          <a:p>
            <a:pPr marL="10739">
              <a:spcBef>
                <a:spcPts val="93"/>
              </a:spcBef>
            </a:pP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图</a:t>
            </a:r>
            <a:r>
              <a:rPr sz="550" spc="4" dirty="0">
                <a:solidFill>
                  <a:srgbClr val="231F20"/>
                </a:solidFill>
                <a:latin typeface="方正兰亭纤黑_GBK"/>
                <a:cs typeface="方正兰亭纤黑_GBK"/>
              </a:rPr>
              <a:t>2-52   </a:t>
            </a: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文字图形</a:t>
            </a:r>
            <a:endParaRPr sz="550">
              <a:latin typeface="方正兰亭纤黑_GBK"/>
              <a:cs typeface="方正兰亭纤黑_GBK"/>
            </a:endParaRP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bject 3">
            <a:extLst>
              <a:ext uri="{FF2B5EF4-FFF2-40B4-BE49-F238E27FC236}">
                <a16:creationId xmlns:a16="http://schemas.microsoft.com/office/drawing/2014/main" id="{216BF52F-D61A-E4AF-0792-32CABB1B65EB}"/>
              </a:ext>
            </a:extLst>
          </p:cNvPr>
          <p:cNvSpPr/>
          <p:nvPr/>
        </p:nvSpPr>
        <p:spPr>
          <a:xfrm>
            <a:off x="0" y="0"/>
            <a:ext cx="11520488" cy="6480175"/>
          </a:xfrm>
          <a:custGeom>
            <a:avLst/>
            <a:gdLst/>
            <a:ahLst/>
            <a:cxnLst/>
            <a:rect l="l" t="t" r="r" b="b"/>
            <a:pathLst>
              <a:path w="6660515" h="9360535">
                <a:moveTo>
                  <a:pt x="0" y="9360001"/>
                </a:moveTo>
                <a:lnTo>
                  <a:pt x="6659994" y="9360001"/>
                </a:lnTo>
                <a:lnTo>
                  <a:pt x="6659994" y="0"/>
                </a:lnTo>
                <a:lnTo>
                  <a:pt x="0" y="0"/>
                </a:lnTo>
                <a:lnTo>
                  <a:pt x="0" y="9360001"/>
                </a:lnTo>
                <a:close/>
              </a:path>
            </a:pathLst>
          </a:custGeom>
          <a:solidFill>
            <a:srgbClr val="88969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7">
            <a:extLst>
              <a:ext uri="{FF2B5EF4-FFF2-40B4-BE49-F238E27FC236}">
                <a16:creationId xmlns:a16="http://schemas.microsoft.com/office/drawing/2014/main" id="{4A8CFD76-D658-28F9-A321-95332920DA7F}"/>
              </a:ext>
            </a:extLst>
          </p:cNvPr>
          <p:cNvSpPr/>
          <p:nvPr/>
        </p:nvSpPr>
        <p:spPr>
          <a:xfrm rot="16200000">
            <a:off x="-362823" y="-395002"/>
            <a:ext cx="4360490" cy="365273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4">
            <a:extLst>
              <a:ext uri="{FF2B5EF4-FFF2-40B4-BE49-F238E27FC236}">
                <a16:creationId xmlns:a16="http://schemas.microsoft.com/office/drawing/2014/main" id="{768DFCEB-6AFD-9346-0282-2289B885D20F}"/>
              </a:ext>
            </a:extLst>
          </p:cNvPr>
          <p:cNvSpPr/>
          <p:nvPr/>
        </p:nvSpPr>
        <p:spPr>
          <a:xfrm>
            <a:off x="5074444" y="1180196"/>
            <a:ext cx="995680" cy="995680"/>
          </a:xfrm>
          <a:custGeom>
            <a:avLst/>
            <a:gdLst/>
            <a:ahLst/>
            <a:cxnLst/>
            <a:rect l="l" t="t" r="r" b="b"/>
            <a:pathLst>
              <a:path w="995679" h="995679">
                <a:moveTo>
                  <a:pt x="497700" y="0"/>
                </a:moveTo>
                <a:lnTo>
                  <a:pt x="449838" y="2282"/>
                </a:lnTo>
                <a:lnTo>
                  <a:pt x="403249" y="8990"/>
                </a:lnTo>
                <a:lnTo>
                  <a:pt x="358142" y="19914"/>
                </a:lnTo>
                <a:lnTo>
                  <a:pt x="314727" y="34842"/>
                </a:lnTo>
                <a:lnTo>
                  <a:pt x="273215" y="53565"/>
                </a:lnTo>
                <a:lnTo>
                  <a:pt x="233816" y="75873"/>
                </a:lnTo>
                <a:lnTo>
                  <a:pt x="196740" y="101555"/>
                </a:lnTo>
                <a:lnTo>
                  <a:pt x="162197" y="130402"/>
                </a:lnTo>
                <a:lnTo>
                  <a:pt x="130398" y="162203"/>
                </a:lnTo>
                <a:lnTo>
                  <a:pt x="101553" y="196748"/>
                </a:lnTo>
                <a:lnTo>
                  <a:pt x="75871" y="233826"/>
                </a:lnTo>
                <a:lnTo>
                  <a:pt x="53564" y="273228"/>
                </a:lnTo>
                <a:lnTo>
                  <a:pt x="34841" y="314744"/>
                </a:lnTo>
                <a:lnTo>
                  <a:pt x="19913" y="358163"/>
                </a:lnTo>
                <a:lnTo>
                  <a:pt x="8990" y="403275"/>
                </a:lnTo>
                <a:lnTo>
                  <a:pt x="2282" y="449870"/>
                </a:lnTo>
                <a:lnTo>
                  <a:pt x="0" y="497738"/>
                </a:lnTo>
                <a:lnTo>
                  <a:pt x="2282" y="545599"/>
                </a:lnTo>
                <a:lnTo>
                  <a:pt x="8990" y="592189"/>
                </a:lnTo>
                <a:lnTo>
                  <a:pt x="19913" y="637296"/>
                </a:lnTo>
                <a:lnTo>
                  <a:pt x="34841" y="680711"/>
                </a:lnTo>
                <a:lnTo>
                  <a:pt x="53564" y="722223"/>
                </a:lnTo>
                <a:lnTo>
                  <a:pt x="75871" y="761622"/>
                </a:lnTo>
                <a:lnTo>
                  <a:pt x="101553" y="798698"/>
                </a:lnTo>
                <a:lnTo>
                  <a:pt x="130398" y="833240"/>
                </a:lnTo>
                <a:lnTo>
                  <a:pt x="162197" y="865040"/>
                </a:lnTo>
                <a:lnTo>
                  <a:pt x="196740" y="893885"/>
                </a:lnTo>
                <a:lnTo>
                  <a:pt x="233816" y="919566"/>
                </a:lnTo>
                <a:lnTo>
                  <a:pt x="273215" y="941874"/>
                </a:lnTo>
                <a:lnTo>
                  <a:pt x="314727" y="960596"/>
                </a:lnTo>
                <a:lnTo>
                  <a:pt x="358142" y="975524"/>
                </a:lnTo>
                <a:lnTo>
                  <a:pt x="403249" y="986447"/>
                </a:lnTo>
                <a:lnTo>
                  <a:pt x="449838" y="993155"/>
                </a:lnTo>
                <a:lnTo>
                  <a:pt x="497700" y="995438"/>
                </a:lnTo>
                <a:lnTo>
                  <a:pt x="545565" y="993155"/>
                </a:lnTo>
                <a:lnTo>
                  <a:pt x="592159" y="986447"/>
                </a:lnTo>
                <a:lnTo>
                  <a:pt x="637269" y="975524"/>
                </a:lnTo>
                <a:lnTo>
                  <a:pt x="680687" y="960596"/>
                </a:lnTo>
                <a:lnTo>
                  <a:pt x="722201" y="941874"/>
                </a:lnTo>
                <a:lnTo>
                  <a:pt x="761602" y="919566"/>
                </a:lnTo>
                <a:lnTo>
                  <a:pt x="785674" y="902893"/>
                </a:lnTo>
                <a:lnTo>
                  <a:pt x="497700" y="902893"/>
                </a:lnTo>
                <a:lnTo>
                  <a:pt x="450516" y="900162"/>
                </a:lnTo>
                <a:lnTo>
                  <a:pt x="404913" y="892174"/>
                </a:lnTo>
                <a:lnTo>
                  <a:pt x="361197" y="879235"/>
                </a:lnTo>
                <a:lnTo>
                  <a:pt x="319676" y="861651"/>
                </a:lnTo>
                <a:lnTo>
                  <a:pt x="280654" y="839728"/>
                </a:lnTo>
                <a:lnTo>
                  <a:pt x="244440" y="813773"/>
                </a:lnTo>
                <a:lnTo>
                  <a:pt x="211339" y="784093"/>
                </a:lnTo>
                <a:lnTo>
                  <a:pt x="181657" y="750993"/>
                </a:lnTo>
                <a:lnTo>
                  <a:pt x="155701" y="714780"/>
                </a:lnTo>
                <a:lnTo>
                  <a:pt x="133777" y="675760"/>
                </a:lnTo>
                <a:lnTo>
                  <a:pt x="116192" y="634239"/>
                </a:lnTo>
                <a:lnTo>
                  <a:pt x="103251" y="590524"/>
                </a:lnTo>
                <a:lnTo>
                  <a:pt x="95263" y="544922"/>
                </a:lnTo>
                <a:lnTo>
                  <a:pt x="92532" y="497738"/>
                </a:lnTo>
                <a:lnTo>
                  <a:pt x="95263" y="450549"/>
                </a:lnTo>
                <a:lnTo>
                  <a:pt x="103251" y="404941"/>
                </a:lnTo>
                <a:lnTo>
                  <a:pt x="116192" y="361222"/>
                </a:lnTo>
                <a:lnTo>
                  <a:pt x="133777" y="319698"/>
                </a:lnTo>
                <a:lnTo>
                  <a:pt x="155701" y="280674"/>
                </a:lnTo>
                <a:lnTo>
                  <a:pt x="181657" y="244457"/>
                </a:lnTo>
                <a:lnTo>
                  <a:pt x="211339" y="211354"/>
                </a:lnTo>
                <a:lnTo>
                  <a:pt x="244440" y="181671"/>
                </a:lnTo>
                <a:lnTo>
                  <a:pt x="280654" y="155715"/>
                </a:lnTo>
                <a:lnTo>
                  <a:pt x="319676" y="133790"/>
                </a:lnTo>
                <a:lnTo>
                  <a:pt x="361197" y="116205"/>
                </a:lnTo>
                <a:lnTo>
                  <a:pt x="404913" y="103264"/>
                </a:lnTo>
                <a:lnTo>
                  <a:pt x="450516" y="95275"/>
                </a:lnTo>
                <a:lnTo>
                  <a:pt x="497700" y="92544"/>
                </a:lnTo>
                <a:lnTo>
                  <a:pt x="785671" y="92544"/>
                </a:lnTo>
                <a:lnTo>
                  <a:pt x="761602" y="75873"/>
                </a:lnTo>
                <a:lnTo>
                  <a:pt x="722201" y="53565"/>
                </a:lnTo>
                <a:lnTo>
                  <a:pt x="680687" y="34842"/>
                </a:lnTo>
                <a:lnTo>
                  <a:pt x="637269" y="19914"/>
                </a:lnTo>
                <a:lnTo>
                  <a:pt x="592159" y="8990"/>
                </a:lnTo>
                <a:lnTo>
                  <a:pt x="545565" y="2282"/>
                </a:lnTo>
                <a:lnTo>
                  <a:pt x="497700" y="0"/>
                </a:lnTo>
                <a:close/>
              </a:path>
              <a:path w="995679" h="995679">
                <a:moveTo>
                  <a:pt x="785671" y="92544"/>
                </a:moveTo>
                <a:lnTo>
                  <a:pt x="497700" y="92544"/>
                </a:lnTo>
                <a:lnTo>
                  <a:pt x="544889" y="95275"/>
                </a:lnTo>
                <a:lnTo>
                  <a:pt x="590496" y="103264"/>
                </a:lnTo>
                <a:lnTo>
                  <a:pt x="634216" y="116205"/>
                </a:lnTo>
                <a:lnTo>
                  <a:pt x="675740" y="133790"/>
                </a:lnTo>
                <a:lnTo>
                  <a:pt x="714764" y="155715"/>
                </a:lnTo>
                <a:lnTo>
                  <a:pt x="750980" y="181671"/>
                </a:lnTo>
                <a:lnTo>
                  <a:pt x="784083" y="211354"/>
                </a:lnTo>
                <a:lnTo>
                  <a:pt x="813766" y="244457"/>
                </a:lnTo>
                <a:lnTo>
                  <a:pt x="839723" y="280674"/>
                </a:lnTo>
                <a:lnTo>
                  <a:pt x="861648" y="319698"/>
                </a:lnTo>
                <a:lnTo>
                  <a:pt x="879233" y="361222"/>
                </a:lnTo>
                <a:lnTo>
                  <a:pt x="892173" y="404941"/>
                </a:lnTo>
                <a:lnTo>
                  <a:pt x="900162" y="450549"/>
                </a:lnTo>
                <a:lnTo>
                  <a:pt x="902893" y="497738"/>
                </a:lnTo>
                <a:lnTo>
                  <a:pt x="900162" y="544922"/>
                </a:lnTo>
                <a:lnTo>
                  <a:pt x="892173" y="590524"/>
                </a:lnTo>
                <a:lnTo>
                  <a:pt x="879233" y="634239"/>
                </a:lnTo>
                <a:lnTo>
                  <a:pt x="861648" y="675760"/>
                </a:lnTo>
                <a:lnTo>
                  <a:pt x="839723" y="714780"/>
                </a:lnTo>
                <a:lnTo>
                  <a:pt x="813766" y="750993"/>
                </a:lnTo>
                <a:lnTo>
                  <a:pt x="784083" y="784093"/>
                </a:lnTo>
                <a:lnTo>
                  <a:pt x="750980" y="813773"/>
                </a:lnTo>
                <a:lnTo>
                  <a:pt x="714764" y="839728"/>
                </a:lnTo>
                <a:lnTo>
                  <a:pt x="675740" y="861651"/>
                </a:lnTo>
                <a:lnTo>
                  <a:pt x="634216" y="879235"/>
                </a:lnTo>
                <a:lnTo>
                  <a:pt x="590496" y="892174"/>
                </a:lnTo>
                <a:lnTo>
                  <a:pt x="544889" y="900162"/>
                </a:lnTo>
                <a:lnTo>
                  <a:pt x="497700" y="902893"/>
                </a:lnTo>
                <a:lnTo>
                  <a:pt x="785674" y="902893"/>
                </a:lnTo>
                <a:lnTo>
                  <a:pt x="833224" y="865040"/>
                </a:lnTo>
                <a:lnTo>
                  <a:pt x="865024" y="833240"/>
                </a:lnTo>
                <a:lnTo>
                  <a:pt x="893871" y="798698"/>
                </a:lnTo>
                <a:lnTo>
                  <a:pt x="919553" y="761622"/>
                </a:lnTo>
                <a:lnTo>
                  <a:pt x="941860" y="722223"/>
                </a:lnTo>
                <a:lnTo>
                  <a:pt x="960583" y="680711"/>
                </a:lnTo>
                <a:lnTo>
                  <a:pt x="975511" y="637296"/>
                </a:lnTo>
                <a:lnTo>
                  <a:pt x="986435" y="592189"/>
                </a:lnTo>
                <a:lnTo>
                  <a:pt x="993143" y="545599"/>
                </a:lnTo>
                <a:lnTo>
                  <a:pt x="995426" y="497738"/>
                </a:lnTo>
                <a:lnTo>
                  <a:pt x="993143" y="449870"/>
                </a:lnTo>
                <a:lnTo>
                  <a:pt x="986435" y="403275"/>
                </a:lnTo>
                <a:lnTo>
                  <a:pt x="975511" y="358163"/>
                </a:lnTo>
                <a:lnTo>
                  <a:pt x="960583" y="314744"/>
                </a:lnTo>
                <a:lnTo>
                  <a:pt x="941860" y="273228"/>
                </a:lnTo>
                <a:lnTo>
                  <a:pt x="919553" y="233826"/>
                </a:lnTo>
                <a:lnTo>
                  <a:pt x="893871" y="196748"/>
                </a:lnTo>
                <a:lnTo>
                  <a:pt x="865024" y="162203"/>
                </a:lnTo>
                <a:lnTo>
                  <a:pt x="833224" y="130402"/>
                </a:lnTo>
                <a:lnTo>
                  <a:pt x="798680" y="101555"/>
                </a:lnTo>
                <a:lnTo>
                  <a:pt x="785671" y="92544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4">
            <a:extLst>
              <a:ext uri="{FF2B5EF4-FFF2-40B4-BE49-F238E27FC236}">
                <a16:creationId xmlns:a16="http://schemas.microsoft.com/office/drawing/2014/main" id="{80B3749D-DAC7-A05C-8A11-A5C74E1F6418}"/>
              </a:ext>
            </a:extLst>
          </p:cNvPr>
          <p:cNvSpPr txBox="1"/>
          <p:nvPr/>
        </p:nvSpPr>
        <p:spPr>
          <a:xfrm>
            <a:off x="4001495" y="1554039"/>
            <a:ext cx="3141581" cy="1158356"/>
          </a:xfrm>
          <a:prstGeom prst="rect">
            <a:avLst/>
          </a:prstGeom>
        </p:spPr>
        <p:txBody>
          <a:bodyPr vert="horz" wrap="square" lIns="0" tIns="13424" rIns="0" bIns="0" rtlCol="0">
            <a:spAutoFit/>
          </a:bodyPr>
          <a:lstStyle/>
          <a:p>
            <a:pPr marR="24163" algn="ctr">
              <a:spcBef>
                <a:spcPts val="106"/>
              </a:spcBef>
            </a:pPr>
            <a:r>
              <a:rPr sz="1700" spc="194" dirty="0">
                <a:solidFill>
                  <a:srgbClr val="FFFFFF"/>
                </a:solidFill>
                <a:latin typeface="方正兰亭中黑_GBK"/>
                <a:cs typeface="方正兰亭中黑_GBK"/>
              </a:rPr>
              <a:t>第</a:t>
            </a:r>
            <a:r>
              <a:rPr sz="1700" spc="127" dirty="0">
                <a:solidFill>
                  <a:srgbClr val="FFFFFF"/>
                </a:solidFill>
                <a:latin typeface="方正兰亭中黑_GBK"/>
                <a:cs typeface="方正兰亭中黑_GBK"/>
              </a:rPr>
              <a:t>3</a:t>
            </a:r>
            <a:r>
              <a:rPr sz="1700" spc="135" dirty="0">
                <a:solidFill>
                  <a:srgbClr val="FFFFFF"/>
                </a:solidFill>
                <a:latin typeface="方正兰亭中黑_GBK"/>
                <a:cs typeface="方正兰亭中黑_GBK"/>
              </a:rPr>
              <a:t>章</a:t>
            </a:r>
            <a:endParaRPr lang="en-US" sz="1700" spc="135" dirty="0">
              <a:solidFill>
                <a:srgbClr val="FFFFFF"/>
              </a:solidFill>
              <a:latin typeface="方正兰亭中黑_GBK"/>
              <a:cs typeface="方正兰亭中黑_GBK"/>
            </a:endParaRPr>
          </a:p>
          <a:p>
            <a:pPr marR="24163" algn="ctr">
              <a:spcBef>
                <a:spcPts val="106"/>
              </a:spcBef>
            </a:pPr>
            <a:endParaRPr sz="1700" dirty="0">
              <a:latin typeface="方正兰亭中黑_GBK"/>
              <a:cs typeface="方正兰亭中黑_GBK"/>
            </a:endParaRPr>
          </a:p>
          <a:p>
            <a:pPr>
              <a:spcBef>
                <a:spcPts val="8"/>
              </a:spcBef>
            </a:pPr>
            <a:endParaRPr sz="2156" dirty="0">
              <a:latin typeface="方正兰亭中黑_GBK"/>
              <a:cs typeface="方正兰亭中黑_GBK"/>
            </a:endParaRPr>
          </a:p>
          <a:p>
            <a:pPr algn="ctr">
              <a:lnSpc>
                <a:spcPct val="100000"/>
              </a:lnSpc>
            </a:pPr>
            <a:r>
              <a:rPr spc="271" dirty="0">
                <a:solidFill>
                  <a:srgbClr val="FFFFFF"/>
                </a:solidFill>
                <a:latin typeface="方正兰亭中粗黑_GBK"/>
                <a:cs typeface="方正兰亭中粗黑_GBK"/>
              </a:rPr>
              <a:t>无处不在的图形魅</a:t>
            </a:r>
            <a:r>
              <a:rPr dirty="0">
                <a:solidFill>
                  <a:srgbClr val="FFFFFF"/>
                </a:solidFill>
                <a:latin typeface="方正兰亭中粗黑_GBK"/>
                <a:cs typeface="方正兰亭中粗黑_GBK"/>
              </a:rPr>
              <a:t>力</a:t>
            </a:r>
            <a:r>
              <a:rPr spc="-152" dirty="0">
                <a:solidFill>
                  <a:srgbClr val="FFFFFF"/>
                </a:solidFill>
                <a:latin typeface="方正兰亭中粗黑_GBK"/>
                <a:cs typeface="方正兰亭中粗黑_GBK"/>
              </a:rPr>
              <a:t> </a:t>
            </a:r>
            <a:endParaRPr dirty="0">
              <a:latin typeface="方正兰亭中粗黑_GBK"/>
              <a:cs typeface="方正兰亭中粗黑_GBK"/>
            </a:endParaRPr>
          </a:p>
        </p:txBody>
      </p:sp>
      <p:sp>
        <p:nvSpPr>
          <p:cNvPr id="12" name="object 5">
            <a:extLst>
              <a:ext uri="{FF2B5EF4-FFF2-40B4-BE49-F238E27FC236}">
                <a16:creationId xmlns:a16="http://schemas.microsoft.com/office/drawing/2014/main" id="{112B8564-9626-9310-0FAA-0D7369484444}"/>
              </a:ext>
            </a:extLst>
          </p:cNvPr>
          <p:cNvSpPr txBox="1"/>
          <p:nvPr/>
        </p:nvSpPr>
        <p:spPr>
          <a:xfrm>
            <a:off x="1797846" y="3317783"/>
            <a:ext cx="7886561" cy="1962012"/>
          </a:xfrm>
          <a:prstGeom prst="rect">
            <a:avLst/>
          </a:prstGeom>
        </p:spPr>
        <p:txBody>
          <a:bodyPr vert="horz" wrap="square" lIns="0" tIns="73025" rIns="0" bIns="0" rtlCol="0">
            <a:spAutoFit/>
          </a:bodyPr>
          <a:lstStyle/>
          <a:p>
            <a:pPr marL="10739">
              <a:spcBef>
                <a:spcPts val="575"/>
              </a:spcBef>
            </a:pPr>
            <a:r>
              <a:rPr sz="1400" dirty="0">
                <a:solidFill>
                  <a:srgbClr val="FFFFFF"/>
                </a:solidFill>
                <a:latin typeface="方正兰亭中粗黑_GBK"/>
                <a:cs typeface="方正兰亭中粗黑_GBK"/>
              </a:rPr>
              <a:t>主要内容</a:t>
            </a:r>
            <a:endParaRPr sz="1400" dirty="0">
              <a:latin typeface="方正兰亭中粗黑_GBK"/>
              <a:cs typeface="方正兰亭中粗黑_GBK"/>
            </a:endParaRPr>
          </a:p>
          <a:p>
            <a:pPr marL="10739" marR="4296">
              <a:lnSpc>
                <a:spcPct val="111100"/>
              </a:lnSpc>
              <a:spcBef>
                <a:spcPts val="300"/>
              </a:spcBef>
            </a:pPr>
            <a:r>
              <a:rPr sz="1400" dirty="0">
                <a:solidFill>
                  <a:srgbClr val="FFFFFF"/>
                </a:solidFill>
                <a:latin typeface="方正兰亭纤黑_GBK"/>
                <a:cs typeface="方正兰亭纤黑_GBK"/>
              </a:rPr>
              <a:t>本章主要讲解图形艺术的载体和形式，详细分析各个视 觉艺术领域中图形的特点和设计原则。</a:t>
            </a:r>
            <a:endParaRPr sz="1400" dirty="0">
              <a:latin typeface="方正兰亭纤黑_GBK"/>
              <a:cs typeface="方正兰亭纤黑_GBK"/>
            </a:endParaRPr>
          </a:p>
          <a:p>
            <a:pPr>
              <a:spcBef>
                <a:spcPts val="8"/>
              </a:spcBef>
            </a:pPr>
            <a:endParaRPr sz="1400" dirty="0">
              <a:latin typeface="方正兰亭纤黑_GBK"/>
              <a:cs typeface="方正兰亭纤黑_GBK"/>
            </a:endParaRPr>
          </a:p>
          <a:p>
            <a:pPr marL="10739"/>
            <a:r>
              <a:rPr sz="1400" dirty="0">
                <a:solidFill>
                  <a:srgbClr val="FFFFFF"/>
                </a:solidFill>
                <a:latin typeface="方正兰亭中粗黑_GBK"/>
                <a:cs typeface="方正兰亭中粗黑_GBK"/>
              </a:rPr>
              <a:t>重点及难点</a:t>
            </a:r>
            <a:endParaRPr sz="1400" dirty="0">
              <a:latin typeface="方正兰亭中粗黑_GBK"/>
              <a:cs typeface="方正兰亭中粗黑_GBK"/>
            </a:endParaRPr>
          </a:p>
          <a:p>
            <a:pPr marL="10739">
              <a:spcBef>
                <a:spcPts val="402"/>
              </a:spcBef>
            </a:pPr>
            <a:r>
              <a:rPr sz="1400" dirty="0">
                <a:solidFill>
                  <a:srgbClr val="FFFFFF"/>
                </a:solidFill>
                <a:latin typeface="方正兰亭纤黑_GBK"/>
                <a:cs typeface="方正兰亭纤黑_GBK"/>
              </a:rPr>
              <a:t>各个视觉领域中图形的特点及设计原则。</a:t>
            </a:r>
            <a:endParaRPr sz="1400" dirty="0">
              <a:latin typeface="方正兰亭纤黑_GBK"/>
              <a:cs typeface="方正兰亭纤黑_GBK"/>
            </a:endParaRPr>
          </a:p>
          <a:p>
            <a:pPr>
              <a:spcBef>
                <a:spcPts val="8"/>
              </a:spcBef>
            </a:pPr>
            <a:endParaRPr sz="1400" dirty="0">
              <a:latin typeface="方正兰亭纤黑_GBK"/>
              <a:cs typeface="方正兰亭纤黑_GBK"/>
            </a:endParaRPr>
          </a:p>
          <a:p>
            <a:pPr marL="10739"/>
            <a:r>
              <a:rPr sz="1400" dirty="0">
                <a:solidFill>
                  <a:srgbClr val="FFFFFF"/>
                </a:solidFill>
                <a:latin typeface="方正兰亭中粗黑_GBK"/>
                <a:cs typeface="方正兰亭中粗黑_GBK"/>
              </a:rPr>
              <a:t>学习目标</a:t>
            </a:r>
            <a:endParaRPr sz="1400" dirty="0">
              <a:latin typeface="方正兰亭中粗黑_GBK"/>
              <a:cs typeface="方正兰亭中粗黑_GBK"/>
            </a:endParaRPr>
          </a:p>
          <a:p>
            <a:pPr marL="10739" marR="4296">
              <a:lnSpc>
                <a:spcPct val="111100"/>
              </a:lnSpc>
              <a:spcBef>
                <a:spcPts val="300"/>
              </a:spcBef>
            </a:pPr>
            <a:r>
              <a:rPr sz="1400" dirty="0">
                <a:solidFill>
                  <a:srgbClr val="FFFFFF"/>
                </a:solidFill>
                <a:latin typeface="方正兰亭纤黑_GBK"/>
                <a:cs typeface="方正兰亭纤黑_GBK"/>
              </a:rPr>
              <a:t>了解图形在平面广告、旅游纪念品、手工制品，以及信 息设计中的绘制方法和原则。</a:t>
            </a:r>
            <a:endParaRPr sz="1400" dirty="0">
              <a:latin typeface="方正兰亭纤黑_GBK"/>
              <a:cs typeface="方正兰亭纤黑_GBK"/>
            </a:endParaRPr>
          </a:p>
        </p:txBody>
      </p:sp>
    </p:spTree>
    <p:extLst>
      <p:ext uri="{BB962C8B-B14F-4D97-AF65-F5344CB8AC3E}">
        <p14:creationId xmlns:p14="http://schemas.microsoft.com/office/powerpoint/2010/main" val="1491680832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433689" y="1861729"/>
            <a:ext cx="2891925" cy="4187546"/>
          </a:xfrm>
          <a:prstGeom prst="rect">
            <a:avLst/>
          </a:prstGeom>
        </p:spPr>
      </p:pic>
      <p:sp>
        <p:nvSpPr>
          <p:cNvPr id="5" name="object 5"/>
          <p:cNvSpPr txBox="1"/>
          <p:nvPr/>
        </p:nvSpPr>
        <p:spPr>
          <a:xfrm>
            <a:off x="4485031" y="6089455"/>
            <a:ext cx="789319" cy="96567"/>
          </a:xfrm>
          <a:prstGeom prst="rect">
            <a:avLst/>
          </a:prstGeom>
        </p:spPr>
        <p:txBody>
          <a:bodyPr vert="horz" wrap="square" lIns="0" tIns="11813" rIns="0" bIns="0" rtlCol="0">
            <a:spAutoFit/>
          </a:bodyPr>
          <a:lstStyle/>
          <a:p>
            <a:pPr marL="10739">
              <a:spcBef>
                <a:spcPts val="93"/>
              </a:spcBef>
            </a:pP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图</a:t>
            </a:r>
            <a:r>
              <a:rPr sz="550" spc="4" dirty="0">
                <a:solidFill>
                  <a:srgbClr val="231F20"/>
                </a:solidFill>
                <a:latin typeface="方正兰亭纤黑_GBK"/>
                <a:cs typeface="方正兰亭纤黑_GBK"/>
              </a:rPr>
              <a:t>3-1   </a:t>
            </a: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彩色方块的叠加</a:t>
            </a:r>
            <a:endParaRPr sz="550">
              <a:latin typeface="方正兰亭纤黑_GBK"/>
              <a:cs typeface="方正兰亭纤黑_GBK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6887855" y="6090943"/>
            <a:ext cx="931611" cy="96567"/>
          </a:xfrm>
          <a:prstGeom prst="rect">
            <a:avLst/>
          </a:prstGeom>
        </p:spPr>
        <p:txBody>
          <a:bodyPr vert="horz" wrap="square" lIns="0" tIns="11813" rIns="0" bIns="0" rtlCol="0">
            <a:spAutoFit/>
          </a:bodyPr>
          <a:lstStyle/>
          <a:p>
            <a:pPr marL="10739">
              <a:spcBef>
                <a:spcPts val="93"/>
              </a:spcBef>
            </a:pP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图</a:t>
            </a:r>
            <a:r>
              <a:rPr sz="550" spc="4" dirty="0">
                <a:solidFill>
                  <a:srgbClr val="231F20"/>
                </a:solidFill>
                <a:latin typeface="方正兰亭纤黑_GBK"/>
                <a:cs typeface="方正兰亭纤黑_GBK"/>
              </a:rPr>
              <a:t>3-4   </a:t>
            </a: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字母与几何图形组合</a:t>
            </a:r>
            <a:endParaRPr sz="550">
              <a:latin typeface="方正兰亭纤黑_GBK"/>
              <a:cs typeface="方正兰亭纤黑_GBK"/>
            </a:endParaRPr>
          </a:p>
        </p:txBody>
      </p:sp>
      <p:pic>
        <p:nvPicPr>
          <p:cNvPr id="7" name="object 7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6701523" y="331860"/>
            <a:ext cx="1303939" cy="1844837"/>
          </a:xfrm>
          <a:prstGeom prst="rect">
            <a:avLst/>
          </a:prstGeom>
        </p:spPr>
      </p:pic>
      <p:pic>
        <p:nvPicPr>
          <p:cNvPr id="8" name="object 8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6701519" y="4303465"/>
            <a:ext cx="1303944" cy="1747294"/>
          </a:xfrm>
          <a:prstGeom prst="rect">
            <a:avLst/>
          </a:prstGeom>
        </p:spPr>
      </p:pic>
      <p:pic>
        <p:nvPicPr>
          <p:cNvPr id="9" name="object 9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6703635" y="2373640"/>
            <a:ext cx="1299702" cy="1732893"/>
          </a:xfrm>
          <a:prstGeom prst="rect">
            <a:avLst/>
          </a:prstGeom>
        </p:spPr>
      </p:pic>
      <p:sp>
        <p:nvSpPr>
          <p:cNvPr id="10" name="object 10"/>
          <p:cNvSpPr txBox="1"/>
          <p:nvPr/>
        </p:nvSpPr>
        <p:spPr>
          <a:xfrm>
            <a:off x="6959016" y="4146710"/>
            <a:ext cx="789319" cy="96567"/>
          </a:xfrm>
          <a:prstGeom prst="rect">
            <a:avLst/>
          </a:prstGeom>
        </p:spPr>
        <p:txBody>
          <a:bodyPr vert="horz" wrap="square" lIns="0" tIns="11813" rIns="0" bIns="0" rtlCol="0">
            <a:spAutoFit/>
          </a:bodyPr>
          <a:lstStyle/>
          <a:p>
            <a:pPr marL="10739">
              <a:spcBef>
                <a:spcPts val="93"/>
              </a:spcBef>
            </a:pP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图</a:t>
            </a:r>
            <a:r>
              <a:rPr sz="550" spc="4" dirty="0">
                <a:solidFill>
                  <a:srgbClr val="231F20"/>
                </a:solidFill>
                <a:latin typeface="方正兰亭纤黑_GBK"/>
                <a:cs typeface="方正兰亭纤黑_GBK"/>
              </a:rPr>
              <a:t>3-3   </a:t>
            </a: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单色的平面设计</a:t>
            </a:r>
            <a:endParaRPr sz="550">
              <a:latin typeface="方正兰亭纤黑_GBK"/>
              <a:cs typeface="方正兰亭纤黑_GBK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6959155" y="2216853"/>
            <a:ext cx="788782" cy="96567"/>
          </a:xfrm>
          <a:prstGeom prst="rect">
            <a:avLst/>
          </a:prstGeom>
        </p:spPr>
        <p:txBody>
          <a:bodyPr vert="horz" wrap="square" lIns="0" tIns="11813" rIns="0" bIns="0" rtlCol="0">
            <a:spAutoFit/>
          </a:bodyPr>
          <a:lstStyle/>
          <a:p>
            <a:pPr marL="10739">
              <a:spcBef>
                <a:spcPts val="93"/>
              </a:spcBef>
            </a:pP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图</a:t>
            </a:r>
            <a:r>
              <a:rPr sz="550" spc="4" dirty="0">
                <a:solidFill>
                  <a:srgbClr val="231F20"/>
                </a:solidFill>
                <a:latin typeface="方正兰亭纤黑_GBK"/>
                <a:cs typeface="方正兰亭纤黑_GBK"/>
              </a:rPr>
              <a:t>3-2   </a:t>
            </a: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放射性图形设计</a:t>
            </a:r>
            <a:endParaRPr sz="550">
              <a:latin typeface="方正兰亭纤黑_GBK"/>
              <a:cs typeface="方正兰亭纤黑_GBK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3422942" y="396308"/>
            <a:ext cx="1643609" cy="552343"/>
          </a:xfrm>
          <a:prstGeom prst="rect">
            <a:avLst/>
          </a:prstGeom>
        </p:spPr>
        <p:txBody>
          <a:bodyPr vert="horz" wrap="square" lIns="0" tIns="70878" rIns="0" bIns="0" rtlCol="0">
            <a:spAutoFit/>
          </a:bodyPr>
          <a:lstStyle/>
          <a:p>
            <a:pPr marL="10739">
              <a:spcBef>
                <a:spcPts val="558"/>
              </a:spcBef>
            </a:pPr>
            <a:r>
              <a:rPr sz="1438" spc="4" dirty="0">
                <a:solidFill>
                  <a:srgbClr val="231F20"/>
                </a:solidFill>
                <a:latin typeface="方正兰亭大黑_GBK"/>
                <a:cs typeface="方正兰亭大黑_GBK"/>
              </a:rPr>
              <a:t>3.1</a:t>
            </a:r>
            <a:endParaRPr sz="1438">
              <a:latin typeface="方正兰亭大黑_GBK"/>
              <a:cs typeface="方正兰亭大黑_GBK"/>
            </a:endParaRPr>
          </a:p>
          <a:p>
            <a:pPr marL="10739">
              <a:spcBef>
                <a:spcPts val="427"/>
              </a:spcBef>
            </a:pPr>
            <a:r>
              <a:rPr sz="1353" spc="241" dirty="0">
                <a:solidFill>
                  <a:srgbClr val="231F20"/>
                </a:solidFill>
                <a:latin typeface="方正兰亭中粗黑_GBK"/>
                <a:cs typeface="方正兰亭中粗黑_GBK"/>
              </a:rPr>
              <a:t>平面设计中的图</a:t>
            </a:r>
            <a:r>
              <a:rPr sz="1353" dirty="0">
                <a:solidFill>
                  <a:srgbClr val="231F20"/>
                </a:solidFill>
                <a:latin typeface="方正兰亭中粗黑_GBK"/>
                <a:cs typeface="方正兰亭中粗黑_GBK"/>
              </a:rPr>
              <a:t>形</a:t>
            </a:r>
            <a:r>
              <a:rPr sz="1353" spc="-135" dirty="0">
                <a:solidFill>
                  <a:srgbClr val="231F20"/>
                </a:solidFill>
                <a:latin typeface="方正兰亭中粗黑_GBK"/>
                <a:cs typeface="方正兰亭中粗黑_GBK"/>
              </a:rPr>
              <a:t> </a:t>
            </a:r>
            <a:endParaRPr sz="1353">
              <a:latin typeface="方正兰亭中粗黑_GBK"/>
              <a:cs typeface="方正兰亭中粗黑_GBK"/>
            </a:endParaRPr>
          </a:p>
        </p:txBody>
      </p:sp>
      <p:sp>
        <p:nvSpPr>
          <p:cNvPr id="14" name="object 14"/>
          <p:cNvSpPr/>
          <p:nvPr/>
        </p:nvSpPr>
        <p:spPr>
          <a:xfrm>
            <a:off x="3433675" y="1020561"/>
            <a:ext cx="411304" cy="30606"/>
          </a:xfrm>
          <a:custGeom>
            <a:avLst/>
            <a:gdLst/>
            <a:ahLst/>
            <a:cxnLst/>
            <a:rect l="l" t="t" r="r" b="b"/>
            <a:pathLst>
              <a:path w="486409" h="36194">
                <a:moveTo>
                  <a:pt x="486003" y="0"/>
                </a:moveTo>
                <a:lnTo>
                  <a:pt x="0" y="0"/>
                </a:lnTo>
                <a:lnTo>
                  <a:pt x="0" y="36004"/>
                </a:lnTo>
                <a:lnTo>
                  <a:pt x="486003" y="36004"/>
                </a:lnTo>
                <a:lnTo>
                  <a:pt x="486003" y="0"/>
                </a:lnTo>
                <a:close/>
              </a:path>
            </a:pathLst>
          </a:custGeom>
          <a:solidFill>
            <a:srgbClr val="231F20"/>
          </a:solidFill>
        </p:spPr>
        <p:txBody>
          <a:bodyPr wrap="square" lIns="0" tIns="0" rIns="0" bIns="0" rtlCol="0"/>
          <a:lstStyle/>
          <a:p>
            <a:endParaRPr sz="1522"/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3483797" y="5558144"/>
            <a:ext cx="4624228" cy="161649"/>
          </a:xfrm>
          <a:prstGeom prst="rect">
            <a:avLst/>
          </a:prstGeom>
        </p:spPr>
        <p:txBody>
          <a:bodyPr vert="horz" wrap="square" lIns="0" tIns="11813" rIns="0" bIns="0" rtlCol="0">
            <a:spAutoFit/>
          </a:bodyPr>
          <a:lstStyle/>
          <a:p>
            <a:pPr marL="134777" algn="ctr">
              <a:spcBef>
                <a:spcPts val="93"/>
              </a:spcBef>
              <a:tabLst>
                <a:tab pos="2464644" algn="l"/>
              </a:tabLst>
            </a:pP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图</a:t>
            </a:r>
            <a:r>
              <a:rPr sz="550" spc="4" dirty="0">
                <a:solidFill>
                  <a:srgbClr val="231F20"/>
                </a:solidFill>
                <a:latin typeface="方正兰亭纤黑_GBK"/>
                <a:cs typeface="方正兰亭纤黑_GBK"/>
              </a:rPr>
              <a:t>3-7  </a:t>
            </a:r>
            <a:r>
              <a:rPr sz="550" spc="89" dirty="0">
                <a:solidFill>
                  <a:srgbClr val="231F20"/>
                </a:solidFill>
                <a:latin typeface="方正兰亭纤黑_GBK"/>
                <a:cs typeface="方正兰亭纤黑_GBK"/>
              </a:rPr>
              <a:t> </a:t>
            </a: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标志中的图形	图</a:t>
            </a:r>
            <a:r>
              <a:rPr sz="550" spc="4" dirty="0">
                <a:solidFill>
                  <a:srgbClr val="231F20"/>
                </a:solidFill>
                <a:latin typeface="方正兰亭纤黑_GBK"/>
                <a:cs typeface="方正兰亭纤黑_GBK"/>
              </a:rPr>
              <a:t>3-8  </a:t>
            </a:r>
            <a:r>
              <a:rPr sz="550" spc="30" dirty="0">
                <a:solidFill>
                  <a:srgbClr val="231F20"/>
                </a:solidFill>
                <a:latin typeface="方正兰亭纤黑_GBK"/>
                <a:cs typeface="方正兰亭纤黑_GBK"/>
              </a:rPr>
              <a:t> </a:t>
            </a:r>
            <a:r>
              <a:rPr sz="550" spc="4" dirty="0">
                <a:solidFill>
                  <a:srgbClr val="231F20"/>
                </a:solidFill>
                <a:latin typeface="方正兰亭纤黑_GBK"/>
                <a:cs typeface="方正兰亭纤黑_GBK"/>
              </a:rPr>
              <a:t>RETROZEBRA</a:t>
            </a: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标志</a:t>
            </a:r>
            <a:endParaRPr sz="550" dirty="0">
              <a:latin typeface="方正兰亭纤黑_GBK"/>
              <a:cs typeface="方正兰亭纤黑_GBK"/>
            </a:endParaRPr>
          </a:p>
          <a:p>
            <a:pPr>
              <a:lnSpc>
                <a:spcPct val="100000"/>
              </a:lnSpc>
            </a:pPr>
            <a:endParaRPr sz="423" dirty="0">
              <a:latin typeface="方正兰亭纤黑_GBK"/>
              <a:cs typeface="方正兰亭纤黑_GBK"/>
            </a:endParaRPr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494565" y="3585216"/>
            <a:ext cx="2159716" cy="1932755"/>
          </a:xfrm>
          <a:prstGeom prst="rect">
            <a:avLst/>
          </a:prstGeom>
        </p:spPr>
      </p:pic>
      <p:pic>
        <p:nvPicPr>
          <p:cNvPr id="5" name="object 5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6120123" y="4368151"/>
            <a:ext cx="1579295" cy="711326"/>
          </a:xfrm>
          <a:prstGeom prst="rect">
            <a:avLst/>
          </a:prstGeom>
        </p:spPr>
      </p:pic>
      <p:pic>
        <p:nvPicPr>
          <p:cNvPr id="6" name="object 6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5958971" y="1109565"/>
            <a:ext cx="2130534" cy="2130522"/>
          </a:xfrm>
          <a:prstGeom prst="rect">
            <a:avLst/>
          </a:prstGeom>
        </p:spPr>
      </p:pic>
      <p:sp>
        <p:nvSpPr>
          <p:cNvPr id="7" name="object 7"/>
          <p:cNvSpPr txBox="1"/>
          <p:nvPr/>
        </p:nvSpPr>
        <p:spPr>
          <a:xfrm>
            <a:off x="6735804" y="3280268"/>
            <a:ext cx="577223" cy="96567"/>
          </a:xfrm>
          <a:prstGeom prst="rect">
            <a:avLst/>
          </a:prstGeom>
        </p:spPr>
        <p:txBody>
          <a:bodyPr vert="horz" wrap="square" lIns="0" tIns="11813" rIns="0" bIns="0" rtlCol="0">
            <a:spAutoFit/>
          </a:bodyPr>
          <a:lstStyle/>
          <a:p>
            <a:pPr marL="10739">
              <a:spcBef>
                <a:spcPts val="93"/>
              </a:spcBef>
            </a:pP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图</a:t>
            </a:r>
            <a:r>
              <a:rPr sz="550" spc="4" dirty="0">
                <a:solidFill>
                  <a:srgbClr val="231F20"/>
                </a:solidFill>
                <a:latin typeface="方正兰亭纤黑_GBK"/>
                <a:cs typeface="方正兰亭纤黑_GBK"/>
              </a:rPr>
              <a:t>3-6   </a:t>
            </a: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云朵标志</a:t>
            </a:r>
            <a:endParaRPr sz="550">
              <a:latin typeface="方正兰亭纤黑_GBK"/>
              <a:cs typeface="方正兰亭纤黑_GBK"/>
            </a:endParaRPr>
          </a:p>
        </p:txBody>
      </p:sp>
      <p:pic>
        <p:nvPicPr>
          <p:cNvPr id="8" name="object 8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3494568" y="1099373"/>
            <a:ext cx="2159715" cy="2138120"/>
          </a:xfrm>
          <a:prstGeom prst="rect">
            <a:avLst/>
          </a:prstGeom>
        </p:spPr>
      </p:pic>
      <p:sp>
        <p:nvSpPr>
          <p:cNvPr id="9" name="object 9"/>
          <p:cNvSpPr txBox="1"/>
          <p:nvPr/>
        </p:nvSpPr>
        <p:spPr>
          <a:xfrm>
            <a:off x="4215249" y="3277675"/>
            <a:ext cx="718441" cy="96567"/>
          </a:xfrm>
          <a:prstGeom prst="rect">
            <a:avLst/>
          </a:prstGeom>
        </p:spPr>
        <p:txBody>
          <a:bodyPr vert="horz" wrap="square" lIns="0" tIns="11813" rIns="0" bIns="0" rtlCol="0">
            <a:spAutoFit/>
          </a:bodyPr>
          <a:lstStyle/>
          <a:p>
            <a:pPr marL="10739">
              <a:spcBef>
                <a:spcPts val="93"/>
              </a:spcBef>
            </a:pP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图</a:t>
            </a:r>
            <a:r>
              <a:rPr sz="550" spc="4" dirty="0">
                <a:solidFill>
                  <a:srgbClr val="231F20"/>
                </a:solidFill>
                <a:latin typeface="方正兰亭纤黑_GBK"/>
                <a:cs typeface="方正兰亭纤黑_GBK"/>
              </a:rPr>
              <a:t>3-5   </a:t>
            </a: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设计后的圆形</a:t>
            </a:r>
            <a:endParaRPr sz="550">
              <a:latin typeface="方正兰亭纤黑_GBK"/>
              <a:cs typeface="方正兰亭纤黑_GBK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3450011" y="743326"/>
            <a:ext cx="4620469" cy="167040"/>
          </a:xfrm>
          <a:prstGeom prst="rect">
            <a:avLst/>
          </a:prstGeom>
        </p:spPr>
        <p:txBody>
          <a:bodyPr vert="horz" wrap="square" lIns="0" tIns="10739" rIns="0" bIns="0" rtlCol="0">
            <a:spAutoFit/>
          </a:bodyPr>
          <a:lstStyle/>
          <a:p>
            <a:pPr marL="10739">
              <a:spcBef>
                <a:spcPts val="85"/>
              </a:spcBef>
              <a:tabLst>
                <a:tab pos="439233" algn="l"/>
              </a:tabLst>
            </a:pPr>
            <a:r>
              <a:rPr sz="1015" dirty="0">
                <a:solidFill>
                  <a:srgbClr val="000515"/>
                </a:solidFill>
                <a:latin typeface="方正兰亭准黑_GBK"/>
                <a:cs typeface="方正兰亭准黑_GBK"/>
              </a:rPr>
              <a:t>3.1.1	</a:t>
            </a:r>
            <a:r>
              <a:rPr sz="1015" dirty="0" err="1">
                <a:solidFill>
                  <a:srgbClr val="000515"/>
                </a:solidFill>
                <a:latin typeface="方正兰亭准黑_GBK"/>
                <a:cs typeface="方正兰亭准黑_GBK"/>
              </a:rPr>
              <a:t>标志设计中的图形运用</a:t>
            </a:r>
            <a:endParaRPr sz="1015" dirty="0">
              <a:latin typeface="方正兰亭准黑_GBK"/>
              <a:cs typeface="方正兰亭准黑_GBK"/>
            </a:endParaRP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ject 4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2178844" y="2401887"/>
            <a:ext cx="4596639" cy="3388734"/>
          </a:xfrm>
          <a:prstGeom prst="rect">
            <a:avLst/>
          </a:prstGeom>
        </p:spPr>
      </p:pic>
      <p:sp>
        <p:nvSpPr>
          <p:cNvPr id="5" name="object 5"/>
          <p:cNvSpPr txBox="1"/>
          <p:nvPr/>
        </p:nvSpPr>
        <p:spPr>
          <a:xfrm>
            <a:off x="4096386" y="5830810"/>
            <a:ext cx="761934" cy="96567"/>
          </a:xfrm>
          <a:prstGeom prst="rect">
            <a:avLst/>
          </a:prstGeom>
        </p:spPr>
        <p:txBody>
          <a:bodyPr vert="horz" wrap="square" lIns="0" tIns="11813" rIns="0" bIns="0" rtlCol="0">
            <a:spAutoFit/>
          </a:bodyPr>
          <a:lstStyle/>
          <a:p>
            <a:pPr marL="10739">
              <a:spcBef>
                <a:spcPts val="93"/>
              </a:spcBef>
            </a:pP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图</a:t>
            </a:r>
            <a:r>
              <a:rPr sz="550" spc="4" dirty="0">
                <a:solidFill>
                  <a:srgbClr val="231F20"/>
                </a:solidFill>
                <a:latin typeface="方正兰亭纤黑_GBK"/>
                <a:cs typeface="方正兰亭纤黑_GBK"/>
              </a:rPr>
              <a:t>3-10   </a:t>
            </a: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立方体的运用</a:t>
            </a:r>
            <a:endParaRPr sz="550">
              <a:latin typeface="方正兰亭纤黑_GBK"/>
              <a:cs typeface="方正兰亭纤黑_GBK"/>
            </a:endParaRPr>
          </a:p>
        </p:txBody>
      </p:sp>
      <p:pic>
        <p:nvPicPr>
          <p:cNvPr id="6" name="object 6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3690846" y="936603"/>
            <a:ext cx="1529669" cy="1242857"/>
          </a:xfrm>
          <a:prstGeom prst="rect">
            <a:avLst/>
          </a:prstGeom>
        </p:spPr>
      </p:pic>
      <p:pic>
        <p:nvPicPr>
          <p:cNvPr id="7" name="object 7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5245801" y="936603"/>
            <a:ext cx="1529668" cy="1223738"/>
          </a:xfrm>
          <a:prstGeom prst="rect">
            <a:avLst/>
          </a:prstGeom>
        </p:spPr>
      </p:pic>
      <p:sp>
        <p:nvSpPr>
          <p:cNvPr id="8" name="object 8"/>
          <p:cNvSpPr txBox="1"/>
          <p:nvPr/>
        </p:nvSpPr>
        <p:spPr>
          <a:xfrm>
            <a:off x="4870907" y="2200525"/>
            <a:ext cx="860734" cy="96567"/>
          </a:xfrm>
          <a:prstGeom prst="rect">
            <a:avLst/>
          </a:prstGeom>
        </p:spPr>
        <p:txBody>
          <a:bodyPr vert="horz" wrap="square" lIns="0" tIns="11813" rIns="0" bIns="0" rtlCol="0">
            <a:spAutoFit/>
          </a:bodyPr>
          <a:lstStyle/>
          <a:p>
            <a:pPr marL="10739">
              <a:spcBef>
                <a:spcPts val="93"/>
              </a:spcBef>
            </a:pP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图</a:t>
            </a:r>
            <a:r>
              <a:rPr sz="550" spc="4" dirty="0">
                <a:solidFill>
                  <a:srgbClr val="231F20"/>
                </a:solidFill>
                <a:latin typeface="方正兰亭纤黑_GBK"/>
                <a:cs typeface="方正兰亭纤黑_GBK"/>
              </a:rPr>
              <a:t>3-9   </a:t>
            </a: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简单的图形与字母</a:t>
            </a:r>
            <a:endParaRPr sz="550">
              <a:latin typeface="方正兰亭纤黑_GBK"/>
              <a:cs typeface="方正兰亭纤黑_GBK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2168070" y="1118090"/>
            <a:ext cx="2919942" cy="245011"/>
          </a:xfrm>
          <a:prstGeom prst="rect">
            <a:avLst/>
          </a:prstGeom>
        </p:spPr>
        <p:txBody>
          <a:bodyPr vert="horz" wrap="square" lIns="0" tIns="10739" rIns="0" bIns="0" rtlCol="0">
            <a:spAutoFit/>
          </a:bodyPr>
          <a:lstStyle/>
          <a:p>
            <a:pPr>
              <a:spcBef>
                <a:spcPts val="38"/>
              </a:spcBef>
            </a:pPr>
            <a:endParaRPr sz="676" dirty="0">
              <a:latin typeface="方正兰亭纤黑_GBK"/>
              <a:cs typeface="方正兰亭纤黑_GBK"/>
            </a:endParaRPr>
          </a:p>
          <a:p>
            <a:pPr marL="167531" indent="-127797">
              <a:buAutoNum type="arabicPeriod" startAt="2"/>
              <a:tabLst>
                <a:tab pos="168068" algn="l"/>
              </a:tabLst>
            </a:pPr>
            <a:r>
              <a:rPr sz="846" dirty="0" err="1">
                <a:solidFill>
                  <a:srgbClr val="231F20"/>
                </a:solidFill>
                <a:latin typeface="方正兰亭黑_GBK"/>
                <a:cs typeface="方正兰亭黑_GBK"/>
              </a:rPr>
              <a:t>标志图形的设计原则</a:t>
            </a:r>
            <a:endParaRPr sz="846" dirty="0">
              <a:latin typeface="方正兰亭黑_GBK"/>
              <a:cs typeface="方正兰亭黑_GBK"/>
            </a:endParaRPr>
          </a:p>
        </p:txBody>
      </p:sp>
      <p:sp>
        <p:nvSpPr>
          <p:cNvPr id="10" name="object 3">
            <a:extLst>
              <a:ext uri="{FF2B5EF4-FFF2-40B4-BE49-F238E27FC236}">
                <a16:creationId xmlns:a16="http://schemas.microsoft.com/office/drawing/2014/main" id="{2A38C77E-547B-91D2-DAD1-21F9E1BB3ACD}"/>
              </a:ext>
            </a:extLst>
          </p:cNvPr>
          <p:cNvSpPr txBox="1"/>
          <p:nvPr/>
        </p:nvSpPr>
        <p:spPr>
          <a:xfrm>
            <a:off x="2143199" y="831808"/>
            <a:ext cx="4624228" cy="246095"/>
          </a:xfrm>
          <a:prstGeom prst="rect">
            <a:avLst/>
          </a:prstGeom>
        </p:spPr>
        <p:txBody>
          <a:bodyPr vert="horz" wrap="square" lIns="0" tIns="11813" rIns="0" bIns="0" rtlCol="0">
            <a:spAutoFit/>
          </a:bodyPr>
          <a:lstStyle/>
          <a:p>
            <a:pPr>
              <a:spcBef>
                <a:spcPts val="38"/>
              </a:spcBef>
            </a:pPr>
            <a:endParaRPr lang="zh-CN" altLang="en-US" sz="676" dirty="0">
              <a:latin typeface="方正兰亭纤黑_GBK"/>
              <a:cs typeface="方正兰亭纤黑_GBK"/>
            </a:endParaRPr>
          </a:p>
          <a:p>
            <a:pPr marL="139073" indent="-128869">
              <a:buAutoNum type="arabicPeriod"/>
              <a:tabLst>
                <a:tab pos="139610" algn="l"/>
              </a:tabLst>
            </a:pPr>
            <a:r>
              <a:rPr lang="zh-CN" altLang="en-US" sz="846" dirty="0">
                <a:solidFill>
                  <a:srgbClr val="231F20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cs typeface="方正兰亭黑_GBK"/>
              </a:rPr>
              <a:t>标志图形的表现形式</a:t>
            </a:r>
            <a:endParaRPr lang="zh-CN" altLang="en-US" sz="803" dirty="0">
              <a:latin typeface="方正兰亭黑_GBK" panose="02000000000000000000" pitchFamily="2" charset="-122"/>
              <a:ea typeface="方正兰亭黑_GBK" panose="02000000000000000000" pitchFamily="2" charset="-122"/>
              <a:cs typeface="方正兰亭纤黑_GBK"/>
            </a:endParaRPr>
          </a:p>
        </p:txBody>
      </p:sp>
      <p:pic>
        <p:nvPicPr>
          <p:cNvPr id="11" name="object 4">
            <a:extLst>
              <a:ext uri="{FF2B5EF4-FFF2-40B4-BE49-F238E27FC236}">
                <a16:creationId xmlns:a16="http://schemas.microsoft.com/office/drawing/2014/main" id="{09C48A60-BCE2-DB51-3BA4-28B95105CE4F}"/>
              </a:ext>
            </a:extLst>
          </p:cNvPr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6920753" y="2478087"/>
            <a:ext cx="3819027" cy="3313433"/>
          </a:xfrm>
          <a:prstGeom prst="rect">
            <a:avLst/>
          </a:prstGeom>
        </p:spPr>
      </p:pic>
      <p:sp>
        <p:nvSpPr>
          <p:cNvPr id="12" name="object 5">
            <a:extLst>
              <a:ext uri="{FF2B5EF4-FFF2-40B4-BE49-F238E27FC236}">
                <a16:creationId xmlns:a16="http://schemas.microsoft.com/office/drawing/2014/main" id="{B61F30AC-4D87-39B3-BBA0-2731C6415C9C}"/>
              </a:ext>
            </a:extLst>
          </p:cNvPr>
          <p:cNvSpPr txBox="1"/>
          <p:nvPr/>
        </p:nvSpPr>
        <p:spPr>
          <a:xfrm>
            <a:off x="8740780" y="5843283"/>
            <a:ext cx="619642" cy="96567"/>
          </a:xfrm>
          <a:prstGeom prst="rect">
            <a:avLst/>
          </a:prstGeom>
        </p:spPr>
        <p:txBody>
          <a:bodyPr vert="horz" wrap="square" lIns="0" tIns="11813" rIns="0" bIns="0" rtlCol="0">
            <a:spAutoFit/>
          </a:bodyPr>
          <a:lstStyle/>
          <a:p>
            <a:pPr marL="10739">
              <a:spcBef>
                <a:spcPts val="93"/>
              </a:spcBef>
            </a:pP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图</a:t>
            </a:r>
            <a:r>
              <a:rPr sz="550" spc="4" dirty="0">
                <a:solidFill>
                  <a:srgbClr val="231F20"/>
                </a:solidFill>
                <a:latin typeface="方正兰亭纤黑_GBK"/>
                <a:cs typeface="方正兰亭纤黑_GBK"/>
              </a:rPr>
              <a:t>3-12   </a:t>
            </a: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企业标志</a:t>
            </a:r>
            <a:endParaRPr sz="550" dirty="0">
              <a:latin typeface="方正兰亭纤黑_GBK"/>
              <a:cs typeface="方正兰亭纤黑_GBK"/>
            </a:endParaRPr>
          </a:p>
        </p:txBody>
      </p:sp>
      <p:sp>
        <p:nvSpPr>
          <p:cNvPr id="13" name="object 6">
            <a:extLst>
              <a:ext uri="{FF2B5EF4-FFF2-40B4-BE49-F238E27FC236}">
                <a16:creationId xmlns:a16="http://schemas.microsoft.com/office/drawing/2014/main" id="{F47BB1AC-4BCE-F4C8-03F7-CD30B9B093CF}"/>
              </a:ext>
            </a:extLst>
          </p:cNvPr>
          <p:cNvSpPr txBox="1"/>
          <p:nvPr/>
        </p:nvSpPr>
        <p:spPr>
          <a:xfrm>
            <a:off x="8569499" y="1953640"/>
            <a:ext cx="691056" cy="96567"/>
          </a:xfrm>
          <a:prstGeom prst="rect">
            <a:avLst/>
          </a:prstGeom>
        </p:spPr>
        <p:txBody>
          <a:bodyPr vert="horz" wrap="square" lIns="0" tIns="11813" rIns="0" bIns="0" rtlCol="0">
            <a:spAutoFit/>
          </a:bodyPr>
          <a:lstStyle/>
          <a:p>
            <a:pPr marL="10739">
              <a:spcBef>
                <a:spcPts val="93"/>
              </a:spcBef>
            </a:pP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图</a:t>
            </a:r>
            <a:r>
              <a:rPr sz="550" spc="4" dirty="0">
                <a:solidFill>
                  <a:srgbClr val="231F20"/>
                </a:solidFill>
                <a:latin typeface="方正兰亭纤黑_GBK"/>
                <a:cs typeface="方正兰亭纤黑_GBK"/>
              </a:rPr>
              <a:t>3-11   </a:t>
            </a: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创意性字母</a:t>
            </a:r>
            <a:endParaRPr sz="550">
              <a:latin typeface="方正兰亭纤黑_GBK"/>
              <a:cs typeface="方正兰亭纤黑_GBK"/>
            </a:endParaRPr>
          </a:p>
        </p:txBody>
      </p:sp>
      <p:pic>
        <p:nvPicPr>
          <p:cNvPr id="14" name="object 7">
            <a:extLst>
              <a:ext uri="{FF2B5EF4-FFF2-40B4-BE49-F238E27FC236}">
                <a16:creationId xmlns:a16="http://schemas.microsoft.com/office/drawing/2014/main" id="{2B60E32C-BB83-E922-ED1F-867D39480F85}"/>
              </a:ext>
            </a:extLst>
          </p:cNvPr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8046244" y="948164"/>
            <a:ext cx="1429212" cy="829874"/>
          </a:xfrm>
          <a:prstGeom prst="rect">
            <a:avLst/>
          </a:prstGeom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500646" y="573087"/>
            <a:ext cx="1529668" cy="1009458"/>
          </a:xfrm>
          <a:prstGeom prst="rect">
            <a:avLst/>
          </a:prstGeom>
        </p:spPr>
      </p:pic>
      <p:pic>
        <p:nvPicPr>
          <p:cNvPr id="5" name="object 5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6502365" y="1640978"/>
            <a:ext cx="1527958" cy="1081407"/>
          </a:xfrm>
          <a:prstGeom prst="rect">
            <a:avLst/>
          </a:prstGeom>
        </p:spPr>
      </p:pic>
      <p:sp>
        <p:nvSpPr>
          <p:cNvPr id="6" name="object 6"/>
          <p:cNvSpPr txBox="1"/>
          <p:nvPr/>
        </p:nvSpPr>
        <p:spPr>
          <a:xfrm>
            <a:off x="6849138" y="2762563"/>
            <a:ext cx="832812" cy="96567"/>
          </a:xfrm>
          <a:prstGeom prst="rect">
            <a:avLst/>
          </a:prstGeom>
        </p:spPr>
        <p:txBody>
          <a:bodyPr vert="horz" wrap="square" lIns="0" tIns="11813" rIns="0" bIns="0" rtlCol="0">
            <a:spAutoFit/>
          </a:bodyPr>
          <a:lstStyle/>
          <a:p>
            <a:pPr marL="10739">
              <a:spcBef>
                <a:spcPts val="93"/>
              </a:spcBef>
            </a:pP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图</a:t>
            </a:r>
            <a:r>
              <a:rPr sz="550" spc="4" dirty="0">
                <a:solidFill>
                  <a:srgbClr val="231F20"/>
                </a:solidFill>
                <a:latin typeface="方正兰亭纤黑_GBK"/>
                <a:cs typeface="方正兰亭纤黑_GBK"/>
              </a:rPr>
              <a:t>3-14   </a:t>
            </a: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常见的图形设计</a:t>
            </a:r>
            <a:endParaRPr sz="550">
              <a:latin typeface="方正兰亭纤黑_GBK"/>
              <a:cs typeface="方正兰亭纤黑_GBK"/>
            </a:endParaRPr>
          </a:p>
        </p:txBody>
      </p:sp>
      <p:pic>
        <p:nvPicPr>
          <p:cNvPr id="7" name="object 7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4890731" y="1527322"/>
            <a:ext cx="1529678" cy="1187307"/>
          </a:xfrm>
          <a:prstGeom prst="rect">
            <a:avLst/>
          </a:prstGeom>
        </p:spPr>
      </p:pic>
      <p:sp>
        <p:nvSpPr>
          <p:cNvPr id="8" name="object 8"/>
          <p:cNvSpPr txBox="1"/>
          <p:nvPr/>
        </p:nvSpPr>
        <p:spPr>
          <a:xfrm>
            <a:off x="5239512" y="2754806"/>
            <a:ext cx="832275" cy="96567"/>
          </a:xfrm>
          <a:prstGeom prst="rect">
            <a:avLst/>
          </a:prstGeom>
        </p:spPr>
        <p:txBody>
          <a:bodyPr vert="horz" wrap="square" lIns="0" tIns="11813" rIns="0" bIns="0" rtlCol="0">
            <a:spAutoFit/>
          </a:bodyPr>
          <a:lstStyle/>
          <a:p>
            <a:pPr marL="10739">
              <a:spcBef>
                <a:spcPts val="93"/>
              </a:spcBef>
            </a:pP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图</a:t>
            </a:r>
            <a:r>
              <a:rPr sz="550" spc="4" dirty="0">
                <a:solidFill>
                  <a:srgbClr val="231F20"/>
                </a:solidFill>
                <a:latin typeface="方正兰亭纤黑_GBK"/>
                <a:cs typeface="方正兰亭纤黑_GBK"/>
              </a:rPr>
              <a:t>3-13   </a:t>
            </a: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眼睛的图形设计</a:t>
            </a:r>
            <a:endParaRPr sz="550">
              <a:latin typeface="方正兰亭纤黑_GBK"/>
              <a:cs typeface="方正兰亭纤黑_GBK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3896441" y="589802"/>
            <a:ext cx="2917258" cy="167040"/>
          </a:xfrm>
          <a:prstGeom prst="rect">
            <a:avLst/>
          </a:prstGeom>
        </p:spPr>
        <p:txBody>
          <a:bodyPr vert="horz" wrap="square" lIns="0" tIns="10739" rIns="0" bIns="0" rtlCol="0">
            <a:spAutoFit/>
          </a:bodyPr>
          <a:lstStyle/>
          <a:p>
            <a:pPr marL="10739">
              <a:spcBef>
                <a:spcPts val="85"/>
              </a:spcBef>
              <a:tabLst>
                <a:tab pos="454805" algn="l"/>
              </a:tabLst>
            </a:pPr>
            <a:r>
              <a:rPr sz="1015" dirty="0">
                <a:solidFill>
                  <a:srgbClr val="000515"/>
                </a:solidFill>
                <a:latin typeface="方正兰亭准黑_GBK"/>
                <a:cs typeface="方正兰亭准黑_GBK"/>
              </a:rPr>
              <a:t>3.1.2	</a:t>
            </a:r>
            <a:r>
              <a:rPr sz="1015" dirty="0" err="1">
                <a:solidFill>
                  <a:srgbClr val="000515"/>
                </a:solidFill>
                <a:latin typeface="方正兰亭准黑_GBK"/>
                <a:cs typeface="方正兰亭准黑_GBK"/>
              </a:rPr>
              <a:t>图形化的字体设计</a:t>
            </a:r>
            <a:endParaRPr sz="1015" dirty="0">
              <a:latin typeface="方正兰亭准黑_GBK"/>
              <a:cs typeface="方正兰亭准黑_GBK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4400810" y="4724145"/>
            <a:ext cx="832812" cy="96567"/>
          </a:xfrm>
          <a:prstGeom prst="rect">
            <a:avLst/>
          </a:prstGeom>
        </p:spPr>
        <p:txBody>
          <a:bodyPr vert="horz" wrap="square" lIns="0" tIns="11813" rIns="0" bIns="0" rtlCol="0">
            <a:spAutoFit/>
          </a:bodyPr>
          <a:lstStyle/>
          <a:p>
            <a:pPr marL="10739">
              <a:spcBef>
                <a:spcPts val="93"/>
              </a:spcBef>
            </a:pP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图</a:t>
            </a:r>
            <a:r>
              <a:rPr sz="550" spc="4" dirty="0">
                <a:solidFill>
                  <a:srgbClr val="231F20"/>
                </a:solidFill>
                <a:latin typeface="方正兰亭纤黑_GBK"/>
                <a:cs typeface="方正兰亭纤黑_GBK"/>
              </a:rPr>
              <a:t>3-15   </a:t>
            </a: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醒目色彩的设计</a:t>
            </a:r>
            <a:endParaRPr sz="550">
              <a:latin typeface="方正兰亭纤黑_GBK"/>
              <a:cs typeface="方正兰亭纤黑_GBK"/>
            </a:endParaRPr>
          </a:p>
        </p:txBody>
      </p:sp>
      <p:pic>
        <p:nvPicPr>
          <p:cNvPr id="14" name="object 14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4068731" y="3180860"/>
            <a:ext cx="1472343" cy="1472343"/>
          </a:xfrm>
          <a:prstGeom prst="rect">
            <a:avLst/>
          </a:prstGeom>
        </p:spPr>
      </p:pic>
      <p:pic>
        <p:nvPicPr>
          <p:cNvPr id="15" name="object 15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6499018" y="3106778"/>
            <a:ext cx="1532943" cy="1576719"/>
          </a:xfrm>
          <a:prstGeom prst="rect">
            <a:avLst/>
          </a:prstGeom>
        </p:spPr>
      </p:pic>
      <p:sp>
        <p:nvSpPr>
          <p:cNvPr id="16" name="object 16"/>
          <p:cNvSpPr txBox="1"/>
          <p:nvPr/>
        </p:nvSpPr>
        <p:spPr>
          <a:xfrm>
            <a:off x="6813699" y="4724145"/>
            <a:ext cx="903690" cy="96567"/>
          </a:xfrm>
          <a:prstGeom prst="rect">
            <a:avLst/>
          </a:prstGeom>
        </p:spPr>
        <p:txBody>
          <a:bodyPr vert="horz" wrap="square" lIns="0" tIns="11813" rIns="0" bIns="0" rtlCol="0">
            <a:spAutoFit/>
          </a:bodyPr>
          <a:lstStyle/>
          <a:p>
            <a:pPr marL="10739">
              <a:spcBef>
                <a:spcPts val="93"/>
              </a:spcBef>
            </a:pP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图</a:t>
            </a:r>
            <a:r>
              <a:rPr sz="550" spc="4" dirty="0">
                <a:solidFill>
                  <a:srgbClr val="231F20"/>
                </a:solidFill>
                <a:latin typeface="方正兰亭纤黑_GBK"/>
                <a:cs typeface="方正兰亭纤黑_GBK"/>
              </a:rPr>
              <a:t>3-16   </a:t>
            </a: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图形化的文字设计</a:t>
            </a:r>
            <a:endParaRPr sz="550">
              <a:latin typeface="方正兰亭纤黑_GBK"/>
              <a:cs typeface="方正兰亭纤黑_GBK"/>
            </a:endParaRPr>
          </a:p>
        </p:txBody>
      </p:sp>
      <p:pic>
        <p:nvPicPr>
          <p:cNvPr id="17" name="object 17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3973453" y="4955182"/>
            <a:ext cx="1610037" cy="935191"/>
          </a:xfrm>
          <a:prstGeom prst="rect">
            <a:avLst/>
          </a:prstGeom>
        </p:spPr>
      </p:pic>
      <p:sp>
        <p:nvSpPr>
          <p:cNvPr id="18" name="object 18"/>
          <p:cNvSpPr txBox="1"/>
          <p:nvPr/>
        </p:nvSpPr>
        <p:spPr>
          <a:xfrm>
            <a:off x="4255946" y="5930552"/>
            <a:ext cx="1045445" cy="96567"/>
          </a:xfrm>
          <a:prstGeom prst="rect">
            <a:avLst/>
          </a:prstGeom>
        </p:spPr>
        <p:txBody>
          <a:bodyPr vert="horz" wrap="square" lIns="0" tIns="11813" rIns="0" bIns="0" rtlCol="0">
            <a:spAutoFit/>
          </a:bodyPr>
          <a:lstStyle/>
          <a:p>
            <a:pPr marL="10739">
              <a:spcBef>
                <a:spcPts val="93"/>
              </a:spcBef>
            </a:pP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图</a:t>
            </a:r>
            <a:r>
              <a:rPr sz="550" spc="4" dirty="0">
                <a:solidFill>
                  <a:srgbClr val="231F20"/>
                </a:solidFill>
                <a:latin typeface="方正兰亭纤黑_GBK"/>
                <a:cs typeface="方正兰亭纤黑_GBK"/>
              </a:rPr>
              <a:t>3-17   </a:t>
            </a: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一次性餐具的图形设计</a:t>
            </a:r>
            <a:endParaRPr sz="550">
              <a:latin typeface="方正兰亭纤黑_GBK"/>
              <a:cs typeface="方正兰亭纤黑_GBK"/>
            </a:endParaRPr>
          </a:p>
        </p:txBody>
      </p:sp>
      <p:pic>
        <p:nvPicPr>
          <p:cNvPr id="19" name="object 19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6469578" y="4871280"/>
            <a:ext cx="1621626" cy="1076351"/>
          </a:xfrm>
          <a:prstGeom prst="rect">
            <a:avLst/>
          </a:prstGeom>
        </p:spPr>
      </p:pic>
      <p:sp>
        <p:nvSpPr>
          <p:cNvPr id="20" name="object 20"/>
          <p:cNvSpPr txBox="1"/>
          <p:nvPr/>
        </p:nvSpPr>
        <p:spPr>
          <a:xfrm>
            <a:off x="6777982" y="6035287"/>
            <a:ext cx="975104" cy="96567"/>
          </a:xfrm>
          <a:prstGeom prst="rect">
            <a:avLst/>
          </a:prstGeom>
        </p:spPr>
        <p:txBody>
          <a:bodyPr vert="horz" wrap="square" lIns="0" tIns="11813" rIns="0" bIns="0" rtlCol="0">
            <a:spAutoFit/>
          </a:bodyPr>
          <a:lstStyle/>
          <a:p>
            <a:pPr marL="10739">
              <a:spcBef>
                <a:spcPts val="93"/>
              </a:spcBef>
            </a:pP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图</a:t>
            </a:r>
            <a:r>
              <a:rPr sz="550" spc="4" dirty="0">
                <a:solidFill>
                  <a:srgbClr val="231F20"/>
                </a:solidFill>
                <a:latin typeface="方正兰亭纤黑_GBK"/>
                <a:cs typeface="方正兰亭纤黑_GBK"/>
              </a:rPr>
              <a:t>3-18   </a:t>
            </a: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可口可乐的字母创意</a:t>
            </a:r>
            <a:endParaRPr sz="550">
              <a:latin typeface="方正兰亭纤黑_GBK"/>
              <a:cs typeface="方正兰亭纤黑_GBK"/>
            </a:endParaRP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4"/>
          <p:cNvSpPr txBox="1"/>
          <p:nvPr/>
        </p:nvSpPr>
        <p:spPr>
          <a:xfrm>
            <a:off x="2483644" y="1635703"/>
            <a:ext cx="4621006" cy="1428079"/>
          </a:xfrm>
          <a:prstGeom prst="rect">
            <a:avLst/>
          </a:prstGeom>
        </p:spPr>
        <p:txBody>
          <a:bodyPr vert="horz" wrap="square" lIns="0" tIns="80006" rIns="0" bIns="0" rtlCol="0">
            <a:spAutoFit/>
          </a:bodyPr>
          <a:lstStyle/>
          <a:p>
            <a:pPr marL="139073" indent="-128869">
              <a:spcBef>
                <a:spcPts val="630"/>
              </a:spcBef>
              <a:buAutoNum type="arabicPeriod"/>
              <a:tabLst>
                <a:tab pos="139610" algn="l"/>
              </a:tabLst>
            </a:pPr>
            <a:r>
              <a:rPr sz="846" dirty="0">
                <a:solidFill>
                  <a:srgbClr val="231F20"/>
                </a:solidFill>
                <a:latin typeface="方正兰亭黑_GBK"/>
                <a:cs typeface="方正兰亭黑_GBK"/>
              </a:rPr>
              <a:t>图形化文字设计的特性</a:t>
            </a:r>
            <a:endParaRPr sz="846" dirty="0">
              <a:latin typeface="方正兰亭黑_GBK"/>
              <a:cs typeface="方正兰亭黑_GBK"/>
            </a:endParaRPr>
          </a:p>
          <a:p>
            <a:pPr marL="211562">
              <a:spcBef>
                <a:spcPts val="490"/>
              </a:spcBef>
            </a:pPr>
            <a:r>
              <a:rPr sz="761" spc="-4" dirty="0">
                <a:solidFill>
                  <a:srgbClr val="231F20"/>
                </a:solidFill>
                <a:latin typeface="方正兰亭纤黑_GBK"/>
                <a:cs typeface="方正兰亭纤黑_GBK"/>
              </a:rPr>
              <a:t>1）可读性</a:t>
            </a:r>
            <a:endParaRPr sz="761" dirty="0">
              <a:latin typeface="方正兰亭纤黑_GBK"/>
              <a:cs typeface="方正兰亭纤黑_GBK"/>
            </a:endParaRPr>
          </a:p>
          <a:p>
            <a:pPr marL="211562">
              <a:spcBef>
                <a:spcPts val="710"/>
              </a:spcBef>
            </a:pPr>
            <a:r>
              <a:rPr sz="761" dirty="0">
                <a:solidFill>
                  <a:srgbClr val="231F20"/>
                </a:solidFill>
                <a:latin typeface="方正兰亭纤黑_GBK"/>
                <a:cs typeface="方正兰亭纤黑_GBK"/>
              </a:rPr>
              <a:t>2）观赏性</a:t>
            </a:r>
            <a:endParaRPr sz="761" dirty="0">
              <a:latin typeface="方正兰亭纤黑_GBK"/>
              <a:cs typeface="方正兰亭纤黑_GBK"/>
            </a:endParaRPr>
          </a:p>
          <a:p>
            <a:pPr>
              <a:spcBef>
                <a:spcPts val="38"/>
              </a:spcBef>
            </a:pPr>
            <a:endParaRPr sz="676" dirty="0">
              <a:latin typeface="方正兰亭纤黑_GBK"/>
              <a:cs typeface="方正兰亭纤黑_GBK"/>
            </a:endParaRPr>
          </a:p>
          <a:p>
            <a:pPr marL="137462" indent="-127259">
              <a:buAutoNum type="arabicPeriod" startAt="2"/>
              <a:tabLst>
                <a:tab pos="137999" algn="l"/>
              </a:tabLst>
            </a:pPr>
            <a:r>
              <a:rPr sz="846" dirty="0">
                <a:solidFill>
                  <a:srgbClr val="231F20"/>
                </a:solidFill>
                <a:latin typeface="方正兰亭黑_GBK"/>
                <a:cs typeface="方正兰亭黑_GBK"/>
              </a:rPr>
              <a:t>图形化文字设计的原则</a:t>
            </a:r>
            <a:endParaRPr sz="846" dirty="0">
              <a:latin typeface="方正兰亭黑_GBK"/>
              <a:cs typeface="方正兰亭黑_GBK"/>
            </a:endParaRPr>
          </a:p>
          <a:p>
            <a:pPr marL="211562">
              <a:spcBef>
                <a:spcPts val="495"/>
              </a:spcBef>
            </a:pPr>
            <a:r>
              <a:rPr sz="761" spc="-4" dirty="0">
                <a:solidFill>
                  <a:srgbClr val="231F20"/>
                </a:solidFill>
                <a:latin typeface="方正兰亭纤黑_GBK"/>
                <a:cs typeface="方正兰亭纤黑_GBK"/>
              </a:rPr>
              <a:t>1）图形化文字设计应该具有鲜明的个性</a:t>
            </a:r>
            <a:endParaRPr sz="761" dirty="0">
              <a:latin typeface="方正兰亭纤黑_GBK"/>
              <a:cs typeface="方正兰亭纤黑_GBK"/>
            </a:endParaRPr>
          </a:p>
          <a:p>
            <a:pPr marL="211562">
              <a:spcBef>
                <a:spcPts val="706"/>
              </a:spcBef>
            </a:pPr>
            <a:r>
              <a:rPr sz="761" dirty="0">
                <a:solidFill>
                  <a:srgbClr val="231F20"/>
                </a:solidFill>
                <a:latin typeface="方正兰亭纤黑_GBK"/>
                <a:cs typeface="方正兰亭纤黑_GBK"/>
              </a:rPr>
              <a:t>2）图形化文字设计应具有视觉形式的美感</a:t>
            </a:r>
            <a:endParaRPr sz="761" dirty="0">
              <a:latin typeface="方正兰亭纤黑_GBK"/>
              <a:cs typeface="方正兰亭纤黑_GBK"/>
            </a:endParaRPr>
          </a:p>
          <a:p>
            <a:pPr marL="211562">
              <a:spcBef>
                <a:spcPts val="706"/>
              </a:spcBef>
            </a:pPr>
            <a:r>
              <a:rPr sz="761" spc="-4" dirty="0">
                <a:solidFill>
                  <a:srgbClr val="231F20"/>
                </a:solidFill>
                <a:latin typeface="方正兰亭纤黑_GBK"/>
                <a:cs typeface="方正兰亭纤黑_GBK"/>
              </a:rPr>
              <a:t>3）图形化文字设计应具有独创性</a:t>
            </a:r>
            <a:endParaRPr sz="761" dirty="0">
              <a:latin typeface="方正兰亭纤黑_GBK"/>
              <a:cs typeface="方正兰亭纤黑_GBK"/>
            </a:endParaRPr>
          </a:p>
        </p:txBody>
      </p:sp>
      <p:pic>
        <p:nvPicPr>
          <p:cNvPr id="5" name="object 5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502605" y="2923703"/>
            <a:ext cx="4848286" cy="1663618"/>
          </a:xfrm>
          <a:prstGeom prst="rect">
            <a:avLst/>
          </a:prstGeom>
        </p:spPr>
      </p:pic>
      <p:sp>
        <p:nvSpPr>
          <p:cNvPr id="6" name="object 6"/>
          <p:cNvSpPr txBox="1"/>
          <p:nvPr/>
        </p:nvSpPr>
        <p:spPr>
          <a:xfrm>
            <a:off x="4541044" y="4612116"/>
            <a:ext cx="832812" cy="96567"/>
          </a:xfrm>
          <a:prstGeom prst="rect">
            <a:avLst/>
          </a:prstGeom>
        </p:spPr>
        <p:txBody>
          <a:bodyPr vert="horz" wrap="square" lIns="0" tIns="11813" rIns="0" bIns="0" rtlCol="0">
            <a:spAutoFit/>
          </a:bodyPr>
          <a:lstStyle/>
          <a:p>
            <a:pPr marL="10739">
              <a:spcBef>
                <a:spcPts val="93"/>
              </a:spcBef>
            </a:pP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图</a:t>
            </a:r>
            <a:r>
              <a:rPr sz="550" spc="4" dirty="0">
                <a:solidFill>
                  <a:srgbClr val="231F20"/>
                </a:solidFill>
                <a:latin typeface="方正兰亭纤黑_GBK"/>
                <a:cs typeface="方正兰亭纤黑_GBK"/>
              </a:rPr>
              <a:t>3-19   </a:t>
            </a: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日式风格的图形</a:t>
            </a:r>
            <a:endParaRPr sz="550" dirty="0">
              <a:latin typeface="方正兰亭纤黑_GBK"/>
              <a:cs typeface="方正兰亭纤黑_GBK"/>
            </a:endParaRPr>
          </a:p>
        </p:txBody>
      </p:sp>
      <p:pic>
        <p:nvPicPr>
          <p:cNvPr id="7" name="object 7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7808091" y="2935287"/>
            <a:ext cx="1704345" cy="1624597"/>
          </a:xfrm>
          <a:prstGeom prst="rect">
            <a:avLst/>
          </a:prstGeom>
        </p:spPr>
      </p:pic>
      <p:sp>
        <p:nvSpPr>
          <p:cNvPr id="8" name="object 8"/>
          <p:cNvSpPr txBox="1"/>
          <p:nvPr/>
        </p:nvSpPr>
        <p:spPr>
          <a:xfrm>
            <a:off x="8350442" y="4612116"/>
            <a:ext cx="619642" cy="96567"/>
          </a:xfrm>
          <a:prstGeom prst="rect">
            <a:avLst/>
          </a:prstGeom>
        </p:spPr>
        <p:txBody>
          <a:bodyPr vert="horz" wrap="square" lIns="0" tIns="11813" rIns="0" bIns="0" rtlCol="0">
            <a:spAutoFit/>
          </a:bodyPr>
          <a:lstStyle/>
          <a:p>
            <a:pPr marL="10739">
              <a:spcBef>
                <a:spcPts val="93"/>
              </a:spcBef>
            </a:pP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图</a:t>
            </a:r>
            <a:r>
              <a:rPr sz="550" spc="4" dirty="0">
                <a:solidFill>
                  <a:srgbClr val="231F20"/>
                </a:solidFill>
                <a:latin typeface="方正兰亭纤黑_GBK"/>
                <a:cs typeface="方正兰亭纤黑_GBK"/>
              </a:rPr>
              <a:t>3-20   </a:t>
            </a: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文字图形</a:t>
            </a:r>
            <a:endParaRPr sz="550" dirty="0">
              <a:latin typeface="方正兰亭纤黑_GBK"/>
              <a:cs typeface="方正兰亭纤黑_GBK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bject 10"/>
          <p:cNvSpPr txBox="1"/>
          <p:nvPr/>
        </p:nvSpPr>
        <p:spPr>
          <a:xfrm>
            <a:off x="3462320" y="887949"/>
            <a:ext cx="2964510" cy="167040"/>
          </a:xfrm>
          <a:prstGeom prst="rect">
            <a:avLst/>
          </a:prstGeom>
        </p:spPr>
        <p:txBody>
          <a:bodyPr vert="horz" wrap="square" lIns="0" tIns="10739" rIns="0" bIns="0" rtlCol="0">
            <a:spAutoFit/>
          </a:bodyPr>
          <a:lstStyle/>
          <a:p>
            <a:pPr marL="32217">
              <a:spcBef>
                <a:spcPts val="85"/>
              </a:spcBef>
              <a:tabLst>
                <a:tab pos="444066" algn="l"/>
              </a:tabLst>
            </a:pPr>
            <a:r>
              <a:rPr sz="1015" dirty="0">
                <a:solidFill>
                  <a:srgbClr val="000515"/>
                </a:solidFill>
                <a:latin typeface="方正兰亭准黑_GBK"/>
                <a:cs typeface="方正兰亭准黑_GBK"/>
              </a:rPr>
              <a:t>1.1.1	</a:t>
            </a:r>
            <a:r>
              <a:rPr sz="1015" dirty="0" err="1">
                <a:solidFill>
                  <a:srgbClr val="000515"/>
                </a:solidFill>
                <a:latin typeface="方正兰亭准黑_GBK"/>
                <a:cs typeface="方正兰亭准黑_GBK"/>
              </a:rPr>
              <a:t>关于图形</a:t>
            </a:r>
            <a:endParaRPr sz="1015" dirty="0">
              <a:latin typeface="方正兰亭准黑_GBK"/>
              <a:cs typeface="方正兰亭准黑_GBK"/>
            </a:endParaRPr>
          </a:p>
        </p:txBody>
      </p:sp>
      <p:pic>
        <p:nvPicPr>
          <p:cNvPr id="11" name="object 11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726113" y="3350934"/>
            <a:ext cx="1365092" cy="1885246"/>
          </a:xfrm>
          <a:prstGeom prst="rect">
            <a:avLst/>
          </a:prstGeom>
        </p:spPr>
      </p:pic>
      <p:pic>
        <p:nvPicPr>
          <p:cNvPr id="12" name="object 12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5028811" y="3346723"/>
            <a:ext cx="1397371" cy="1893324"/>
          </a:xfrm>
          <a:prstGeom prst="rect">
            <a:avLst/>
          </a:prstGeom>
        </p:spPr>
      </p:pic>
      <p:sp>
        <p:nvSpPr>
          <p:cNvPr id="13" name="object 13"/>
          <p:cNvSpPr txBox="1"/>
          <p:nvPr/>
        </p:nvSpPr>
        <p:spPr>
          <a:xfrm>
            <a:off x="5438922" y="5305385"/>
            <a:ext cx="577223" cy="96567"/>
          </a:xfrm>
          <a:prstGeom prst="rect">
            <a:avLst/>
          </a:prstGeom>
        </p:spPr>
        <p:txBody>
          <a:bodyPr vert="horz" wrap="square" lIns="0" tIns="11813" rIns="0" bIns="0" rtlCol="0">
            <a:spAutoFit/>
          </a:bodyPr>
          <a:lstStyle/>
          <a:p>
            <a:pPr marL="10739">
              <a:spcBef>
                <a:spcPts val="93"/>
              </a:spcBef>
            </a:pP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图</a:t>
            </a:r>
            <a:r>
              <a:rPr sz="550" spc="4" dirty="0">
                <a:solidFill>
                  <a:srgbClr val="231F20"/>
                </a:solidFill>
                <a:latin typeface="方正兰亭纤黑_GBK"/>
                <a:cs typeface="方正兰亭纤黑_GBK"/>
              </a:rPr>
              <a:t>1-9   </a:t>
            </a: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招贴海报</a:t>
            </a:r>
            <a:endParaRPr sz="550">
              <a:latin typeface="方正兰亭纤黑_GBK"/>
              <a:cs typeface="方正兰亭纤黑_GBK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7196260" y="5307157"/>
            <a:ext cx="478424" cy="96567"/>
          </a:xfrm>
          <a:prstGeom prst="rect">
            <a:avLst/>
          </a:prstGeom>
        </p:spPr>
        <p:txBody>
          <a:bodyPr vert="horz" wrap="square" lIns="0" tIns="11813" rIns="0" bIns="0" rtlCol="0">
            <a:spAutoFit/>
          </a:bodyPr>
          <a:lstStyle/>
          <a:p>
            <a:pPr marL="10739">
              <a:spcBef>
                <a:spcPts val="93"/>
              </a:spcBef>
            </a:pP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图</a:t>
            </a:r>
            <a:r>
              <a:rPr sz="550" spc="4" dirty="0">
                <a:solidFill>
                  <a:srgbClr val="231F20"/>
                </a:solidFill>
                <a:latin typeface="方正兰亭纤黑_GBK"/>
                <a:cs typeface="方正兰亭纤黑_GBK"/>
              </a:rPr>
              <a:t>1-10   </a:t>
            </a: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饮品</a:t>
            </a:r>
            <a:endParaRPr sz="550">
              <a:latin typeface="方正兰亭纤黑_GBK"/>
              <a:cs typeface="方正兰亭纤黑_GBK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3860616" y="5305385"/>
            <a:ext cx="577760" cy="96567"/>
          </a:xfrm>
          <a:prstGeom prst="rect">
            <a:avLst/>
          </a:prstGeom>
        </p:spPr>
        <p:txBody>
          <a:bodyPr vert="horz" wrap="square" lIns="0" tIns="11813" rIns="0" bIns="0" rtlCol="0">
            <a:spAutoFit/>
          </a:bodyPr>
          <a:lstStyle/>
          <a:p>
            <a:pPr marL="10739">
              <a:spcBef>
                <a:spcPts val="93"/>
              </a:spcBef>
            </a:pP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图</a:t>
            </a:r>
            <a:r>
              <a:rPr sz="550" spc="4" dirty="0">
                <a:solidFill>
                  <a:srgbClr val="231F20"/>
                </a:solidFill>
                <a:latin typeface="方正兰亭纤黑_GBK"/>
                <a:cs typeface="方正兰亭纤黑_GBK"/>
              </a:rPr>
              <a:t>1-8   </a:t>
            </a: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展会海报</a:t>
            </a:r>
            <a:endParaRPr sz="550">
              <a:latin typeface="方正兰亭纤黑_GBK"/>
              <a:cs typeface="方正兰亭纤黑_GBK"/>
            </a:endParaRPr>
          </a:p>
        </p:txBody>
      </p:sp>
      <p:pic>
        <p:nvPicPr>
          <p:cNvPr id="16" name="object 16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6729035" y="954087"/>
            <a:ext cx="1362160" cy="2129256"/>
          </a:xfrm>
          <a:prstGeom prst="rect">
            <a:avLst/>
          </a:prstGeom>
        </p:spPr>
      </p:pic>
      <p:sp>
        <p:nvSpPr>
          <p:cNvPr id="17" name="object 17"/>
          <p:cNvSpPr txBox="1"/>
          <p:nvPr/>
        </p:nvSpPr>
        <p:spPr>
          <a:xfrm>
            <a:off x="7101631" y="3155708"/>
            <a:ext cx="577223" cy="96567"/>
          </a:xfrm>
          <a:prstGeom prst="rect">
            <a:avLst/>
          </a:prstGeom>
        </p:spPr>
        <p:txBody>
          <a:bodyPr vert="horz" wrap="square" lIns="0" tIns="11813" rIns="0" bIns="0" rtlCol="0">
            <a:spAutoFit/>
          </a:bodyPr>
          <a:lstStyle/>
          <a:p>
            <a:pPr marL="10739">
              <a:spcBef>
                <a:spcPts val="93"/>
              </a:spcBef>
            </a:pP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图</a:t>
            </a:r>
            <a:r>
              <a:rPr sz="550" spc="4" dirty="0">
                <a:solidFill>
                  <a:srgbClr val="231F20"/>
                </a:solidFill>
                <a:latin typeface="方正兰亭纤黑_GBK"/>
                <a:cs typeface="方正兰亭纤黑_GBK"/>
              </a:rPr>
              <a:t>1-7   </a:t>
            </a: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公益海报</a:t>
            </a:r>
            <a:endParaRPr sz="550">
              <a:latin typeface="方正兰亭纤黑_GBK"/>
              <a:cs typeface="方正兰亭纤黑_GBK"/>
            </a:endParaRPr>
          </a:p>
        </p:txBody>
      </p:sp>
      <p:pic>
        <p:nvPicPr>
          <p:cNvPr id="18" name="object 18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3494565" y="3338595"/>
            <a:ext cx="1344580" cy="1901453"/>
          </a:xfrm>
          <a:prstGeom prst="rect">
            <a:avLst/>
          </a:prstGeom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4"/>
          <p:cNvSpPr txBox="1"/>
          <p:nvPr/>
        </p:nvSpPr>
        <p:spPr>
          <a:xfrm>
            <a:off x="3422915" y="1066381"/>
            <a:ext cx="2461924" cy="401207"/>
          </a:xfrm>
          <a:prstGeom prst="rect">
            <a:avLst/>
          </a:prstGeom>
        </p:spPr>
        <p:txBody>
          <a:bodyPr vert="horz" wrap="square" lIns="0" tIns="10739" rIns="0" bIns="0" rtlCol="0">
            <a:spAutoFit/>
          </a:bodyPr>
          <a:lstStyle/>
          <a:p>
            <a:pPr marL="10739">
              <a:spcBef>
                <a:spcPts val="85"/>
              </a:spcBef>
              <a:tabLst>
                <a:tab pos="455879" algn="l"/>
              </a:tabLst>
            </a:pPr>
            <a:r>
              <a:rPr sz="1015" dirty="0">
                <a:solidFill>
                  <a:srgbClr val="000515"/>
                </a:solidFill>
                <a:latin typeface="方正兰亭准黑_GBK"/>
                <a:cs typeface="方正兰亭准黑_GBK"/>
              </a:rPr>
              <a:t>3.1.3	包装设计中的图形运用</a:t>
            </a:r>
            <a:endParaRPr sz="1015" dirty="0">
              <a:latin typeface="方正兰亭准黑_GBK"/>
              <a:cs typeface="方正兰亭准黑_GBK"/>
            </a:endParaRPr>
          </a:p>
          <a:p>
            <a:pPr>
              <a:spcBef>
                <a:spcPts val="38"/>
              </a:spcBef>
            </a:pPr>
            <a:endParaRPr sz="676" dirty="0">
              <a:latin typeface="方正兰亭纤黑_GBK"/>
              <a:cs typeface="方正兰亭纤黑_GBK"/>
            </a:endParaRPr>
          </a:p>
          <a:p>
            <a:pPr marL="10739"/>
            <a:r>
              <a:rPr sz="846" spc="-4" dirty="0">
                <a:solidFill>
                  <a:srgbClr val="231F20"/>
                </a:solidFill>
                <a:latin typeface="方正兰亭黑_GBK"/>
                <a:cs typeface="方正兰亭黑_GBK"/>
              </a:rPr>
              <a:t>1.</a:t>
            </a:r>
            <a:r>
              <a:rPr sz="846" spc="-25" dirty="0">
                <a:solidFill>
                  <a:srgbClr val="231F20"/>
                </a:solidFill>
                <a:latin typeface="方正兰亭黑_GBK"/>
                <a:cs typeface="方正兰亭黑_GBK"/>
              </a:rPr>
              <a:t> </a:t>
            </a:r>
            <a:r>
              <a:rPr sz="846" dirty="0" err="1">
                <a:solidFill>
                  <a:srgbClr val="231F20"/>
                </a:solidFill>
                <a:latin typeface="方正兰亭黑_GBK"/>
                <a:cs typeface="方正兰亭黑_GBK"/>
              </a:rPr>
              <a:t>决定包装图形的因素</a:t>
            </a:r>
            <a:endParaRPr sz="846" dirty="0">
              <a:latin typeface="方正兰亭黑_GBK"/>
              <a:cs typeface="方正兰亭黑_GBK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4297703" y="6148329"/>
            <a:ext cx="689983" cy="96567"/>
          </a:xfrm>
          <a:prstGeom prst="rect">
            <a:avLst/>
          </a:prstGeom>
        </p:spPr>
        <p:txBody>
          <a:bodyPr vert="horz" wrap="square" lIns="0" tIns="11813" rIns="0" bIns="0" rtlCol="0">
            <a:spAutoFit/>
          </a:bodyPr>
          <a:lstStyle/>
          <a:p>
            <a:pPr marL="10739">
              <a:spcBef>
                <a:spcPts val="93"/>
              </a:spcBef>
            </a:pP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图</a:t>
            </a:r>
            <a:r>
              <a:rPr sz="550" dirty="0">
                <a:solidFill>
                  <a:srgbClr val="231F20"/>
                </a:solidFill>
                <a:latin typeface="方正兰亭纤黑_GBK"/>
                <a:cs typeface="方正兰亭纤黑_GBK"/>
              </a:rPr>
              <a:t>3-22  </a:t>
            </a:r>
            <a:r>
              <a:rPr sz="550" spc="25" dirty="0">
                <a:solidFill>
                  <a:srgbClr val="231F20"/>
                </a:solidFill>
                <a:latin typeface="方正兰亭纤黑_GBK"/>
                <a:cs typeface="方正兰亭纤黑_GBK"/>
              </a:rPr>
              <a:t> </a:t>
            </a: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半具象图形</a:t>
            </a:r>
            <a:endParaRPr sz="550">
              <a:latin typeface="方正兰亭纤黑_GBK"/>
              <a:cs typeface="方正兰亭纤黑_GBK"/>
            </a:endParaRPr>
          </a:p>
        </p:txBody>
      </p:sp>
      <p:pic>
        <p:nvPicPr>
          <p:cNvPr id="7" name="object 7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433686" y="3452368"/>
            <a:ext cx="2417592" cy="2655783"/>
          </a:xfrm>
          <a:prstGeom prst="rect">
            <a:avLst/>
          </a:prstGeom>
        </p:spPr>
      </p:pic>
      <p:sp>
        <p:nvSpPr>
          <p:cNvPr id="8" name="object 8"/>
          <p:cNvSpPr txBox="1"/>
          <p:nvPr/>
        </p:nvSpPr>
        <p:spPr>
          <a:xfrm>
            <a:off x="6569210" y="2783262"/>
            <a:ext cx="1044908" cy="96567"/>
          </a:xfrm>
          <a:prstGeom prst="rect">
            <a:avLst/>
          </a:prstGeom>
        </p:spPr>
        <p:txBody>
          <a:bodyPr vert="horz" wrap="square" lIns="0" tIns="11813" rIns="0" bIns="0" rtlCol="0">
            <a:spAutoFit/>
          </a:bodyPr>
          <a:lstStyle/>
          <a:p>
            <a:pPr marL="10739">
              <a:spcBef>
                <a:spcPts val="93"/>
              </a:spcBef>
            </a:pP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图</a:t>
            </a:r>
            <a:r>
              <a:rPr sz="550" spc="4" dirty="0">
                <a:solidFill>
                  <a:srgbClr val="231F20"/>
                </a:solidFill>
                <a:latin typeface="方正兰亭纤黑_GBK"/>
                <a:cs typeface="方正兰亭纤黑_GBK"/>
              </a:rPr>
              <a:t>3-21   </a:t>
            </a: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水果饮料包装具象图形</a:t>
            </a:r>
            <a:endParaRPr sz="550">
              <a:latin typeface="方正兰亭纤黑_GBK"/>
              <a:cs typeface="方正兰亭纤黑_GBK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6700905" y="6148319"/>
            <a:ext cx="619105" cy="96567"/>
          </a:xfrm>
          <a:prstGeom prst="rect">
            <a:avLst/>
          </a:prstGeom>
        </p:spPr>
        <p:txBody>
          <a:bodyPr vert="horz" wrap="square" lIns="0" tIns="11813" rIns="0" bIns="0" rtlCol="0">
            <a:spAutoFit/>
          </a:bodyPr>
          <a:lstStyle/>
          <a:p>
            <a:pPr marL="10739">
              <a:spcBef>
                <a:spcPts val="93"/>
              </a:spcBef>
            </a:pP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图</a:t>
            </a:r>
            <a:r>
              <a:rPr sz="550" dirty="0">
                <a:solidFill>
                  <a:srgbClr val="231F20"/>
                </a:solidFill>
                <a:latin typeface="方正兰亭纤黑_GBK"/>
                <a:cs typeface="方正兰亭纤黑_GBK"/>
              </a:rPr>
              <a:t>3-23  </a:t>
            </a:r>
            <a:r>
              <a:rPr sz="550" spc="25" dirty="0">
                <a:solidFill>
                  <a:srgbClr val="231F20"/>
                </a:solidFill>
                <a:latin typeface="方正兰亭纤黑_GBK"/>
                <a:cs typeface="方正兰亭纤黑_GBK"/>
              </a:rPr>
              <a:t> </a:t>
            </a: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抽象图形</a:t>
            </a:r>
            <a:endParaRPr sz="550">
              <a:latin typeface="方正兰亭纤黑_GBK"/>
              <a:cs typeface="方正兰亭纤黑_GBK"/>
            </a:endParaRPr>
          </a:p>
        </p:txBody>
      </p:sp>
      <p:pic>
        <p:nvPicPr>
          <p:cNvPr id="10" name="object 10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6112251" y="3088585"/>
            <a:ext cx="1918077" cy="3019569"/>
          </a:xfrm>
          <a:prstGeom prst="rect">
            <a:avLst/>
          </a:prstGeom>
        </p:spPr>
      </p:pic>
      <p:pic>
        <p:nvPicPr>
          <p:cNvPr id="11" name="object 11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6234084" y="192089"/>
            <a:ext cx="1797590" cy="2550999"/>
          </a:xfrm>
          <a:prstGeom prst="rect">
            <a:avLst/>
          </a:prstGeom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4"/>
          <p:cNvSpPr txBox="1"/>
          <p:nvPr/>
        </p:nvSpPr>
        <p:spPr>
          <a:xfrm>
            <a:off x="3483797" y="1885585"/>
            <a:ext cx="2917258" cy="127927"/>
          </a:xfrm>
          <a:prstGeom prst="rect">
            <a:avLst/>
          </a:prstGeom>
        </p:spPr>
        <p:txBody>
          <a:bodyPr vert="horz" wrap="square" lIns="0" tIns="10739" rIns="0" bIns="0" rtlCol="0">
            <a:spAutoFit/>
          </a:bodyPr>
          <a:lstStyle/>
          <a:p>
            <a:pPr marL="211562">
              <a:spcBef>
                <a:spcPts val="85"/>
              </a:spcBef>
            </a:pPr>
            <a:r>
              <a:rPr sz="761" spc="-4" dirty="0">
                <a:solidFill>
                  <a:srgbClr val="231F20"/>
                </a:solidFill>
                <a:latin typeface="方正兰亭纤黑_GBK"/>
                <a:cs typeface="方正兰亭纤黑_GBK"/>
              </a:rPr>
              <a:t>1）年龄段</a:t>
            </a:r>
            <a:endParaRPr sz="761" dirty="0">
              <a:latin typeface="方正兰亭纤黑_GBK"/>
              <a:cs typeface="方正兰亭纤黑_GBK"/>
            </a:endParaRPr>
          </a:p>
        </p:txBody>
      </p:sp>
      <p:pic>
        <p:nvPicPr>
          <p:cNvPr id="5" name="object 5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468960" y="1475601"/>
            <a:ext cx="1846086" cy="947894"/>
          </a:xfrm>
          <a:prstGeom prst="rect">
            <a:avLst/>
          </a:prstGeom>
        </p:spPr>
      </p:pic>
      <p:sp>
        <p:nvSpPr>
          <p:cNvPr id="6" name="object 6"/>
          <p:cNvSpPr txBox="1"/>
          <p:nvPr/>
        </p:nvSpPr>
        <p:spPr>
          <a:xfrm>
            <a:off x="6979444" y="2532660"/>
            <a:ext cx="903153" cy="96567"/>
          </a:xfrm>
          <a:prstGeom prst="rect">
            <a:avLst/>
          </a:prstGeom>
        </p:spPr>
        <p:txBody>
          <a:bodyPr vert="horz" wrap="square" lIns="0" tIns="11813" rIns="0" bIns="0" rtlCol="0">
            <a:spAutoFit/>
          </a:bodyPr>
          <a:lstStyle/>
          <a:p>
            <a:pPr marL="10739">
              <a:spcBef>
                <a:spcPts val="93"/>
              </a:spcBef>
            </a:pP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图</a:t>
            </a:r>
            <a:r>
              <a:rPr sz="550" spc="4" dirty="0">
                <a:solidFill>
                  <a:srgbClr val="231F20"/>
                </a:solidFill>
                <a:latin typeface="方正兰亭纤黑_GBK"/>
                <a:cs typeface="方正兰亭纤黑_GBK"/>
              </a:rPr>
              <a:t>3-24   </a:t>
            </a: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儿童饮品中的图形</a:t>
            </a:r>
            <a:endParaRPr sz="550" dirty="0">
              <a:latin typeface="方正兰亭纤黑_GBK"/>
              <a:cs typeface="方正兰亭纤黑_GBK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2573329" y="4709199"/>
            <a:ext cx="2917796" cy="96567"/>
          </a:xfrm>
          <a:prstGeom prst="rect">
            <a:avLst/>
          </a:prstGeom>
        </p:spPr>
        <p:txBody>
          <a:bodyPr vert="horz" wrap="square" lIns="0" tIns="11813" rIns="0" bIns="0" rtlCol="0">
            <a:spAutoFit/>
          </a:bodyPr>
          <a:lstStyle/>
          <a:p>
            <a:pPr marR="186325" algn="r">
              <a:spcBef>
                <a:spcPts val="93"/>
              </a:spcBef>
            </a:pP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图</a:t>
            </a:r>
            <a:r>
              <a:rPr sz="550" dirty="0">
                <a:solidFill>
                  <a:srgbClr val="231F20"/>
                </a:solidFill>
                <a:latin typeface="方正兰亭纤黑_GBK"/>
                <a:cs typeface="方正兰亭纤黑_GBK"/>
              </a:rPr>
              <a:t>3-25  </a:t>
            </a:r>
            <a:r>
              <a:rPr sz="550" spc="25" dirty="0">
                <a:solidFill>
                  <a:srgbClr val="231F20"/>
                </a:solidFill>
                <a:latin typeface="方正兰亭纤黑_GBK"/>
                <a:cs typeface="方正兰亭纤黑_GBK"/>
              </a:rPr>
              <a:t> </a:t>
            </a:r>
            <a:r>
              <a:rPr sz="550" spc="8" dirty="0" err="1">
                <a:solidFill>
                  <a:srgbClr val="231F20"/>
                </a:solidFill>
                <a:latin typeface="方正兰亭纤黑_GBK"/>
                <a:cs typeface="方正兰亭纤黑_GBK"/>
              </a:rPr>
              <a:t>水果图形设计</a:t>
            </a:r>
            <a:endParaRPr lang="zh-CN" altLang="en-US" sz="550" dirty="0">
              <a:latin typeface="方正兰亭纤黑_GBK"/>
              <a:cs typeface="方正兰亭纤黑_GBK"/>
            </a:endParaRPr>
          </a:p>
        </p:txBody>
      </p:sp>
      <p:pic>
        <p:nvPicPr>
          <p:cNvPr id="8" name="object 8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3401975" y="2722084"/>
            <a:ext cx="3380292" cy="1946933"/>
          </a:xfrm>
          <a:prstGeom prst="rect">
            <a:avLst/>
          </a:prstGeom>
        </p:spPr>
      </p:pic>
      <p:sp>
        <p:nvSpPr>
          <p:cNvPr id="9" name="object 9"/>
          <p:cNvSpPr txBox="1"/>
          <p:nvPr/>
        </p:nvSpPr>
        <p:spPr>
          <a:xfrm>
            <a:off x="7397613" y="4648305"/>
            <a:ext cx="619642" cy="96567"/>
          </a:xfrm>
          <a:prstGeom prst="rect">
            <a:avLst/>
          </a:prstGeom>
        </p:spPr>
        <p:txBody>
          <a:bodyPr vert="horz" wrap="square" lIns="0" tIns="11813" rIns="0" bIns="0" rtlCol="0">
            <a:spAutoFit/>
          </a:bodyPr>
          <a:lstStyle/>
          <a:p>
            <a:pPr marL="10739">
              <a:spcBef>
                <a:spcPts val="93"/>
              </a:spcBef>
            </a:pP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图</a:t>
            </a:r>
            <a:r>
              <a:rPr sz="550" spc="4" dirty="0">
                <a:solidFill>
                  <a:srgbClr val="231F20"/>
                </a:solidFill>
                <a:latin typeface="方正兰亭纤黑_GBK"/>
                <a:cs typeface="方正兰亭纤黑_GBK"/>
              </a:rPr>
              <a:t>3-26   </a:t>
            </a: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线性花纹</a:t>
            </a:r>
            <a:endParaRPr sz="550">
              <a:latin typeface="方正兰亭纤黑_GBK"/>
              <a:cs typeface="方正兰亭纤黑_GBK"/>
            </a:endParaRPr>
          </a:p>
        </p:txBody>
      </p:sp>
      <p:pic>
        <p:nvPicPr>
          <p:cNvPr id="10" name="object 10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7131844" y="2782887"/>
            <a:ext cx="1183202" cy="1825233"/>
          </a:xfrm>
          <a:prstGeom prst="rect">
            <a:avLst/>
          </a:prstGeom>
        </p:spPr>
      </p:pic>
      <p:sp>
        <p:nvSpPr>
          <p:cNvPr id="11" name="object 12">
            <a:extLst>
              <a:ext uri="{FF2B5EF4-FFF2-40B4-BE49-F238E27FC236}">
                <a16:creationId xmlns:a16="http://schemas.microsoft.com/office/drawing/2014/main" id="{19F3C670-BD59-8F07-2AB3-E1ACCD0BFF76}"/>
              </a:ext>
            </a:extLst>
          </p:cNvPr>
          <p:cNvSpPr txBox="1"/>
          <p:nvPr/>
        </p:nvSpPr>
        <p:spPr>
          <a:xfrm>
            <a:off x="3422918" y="1490063"/>
            <a:ext cx="4619395" cy="210951"/>
          </a:xfrm>
          <a:prstGeom prst="rect">
            <a:avLst/>
          </a:prstGeom>
        </p:spPr>
        <p:txBody>
          <a:bodyPr vert="horz" wrap="square" lIns="0" tIns="80006" rIns="0" bIns="0" rtlCol="0">
            <a:spAutoFit/>
          </a:bodyPr>
          <a:lstStyle/>
          <a:p>
            <a:pPr marL="10739">
              <a:spcBef>
                <a:spcPts val="630"/>
              </a:spcBef>
            </a:pPr>
            <a:r>
              <a:rPr sz="846" dirty="0">
                <a:solidFill>
                  <a:srgbClr val="231F20"/>
                </a:solidFill>
                <a:latin typeface="方正兰亭黑_GBK"/>
                <a:cs typeface="方正兰亭黑_GBK"/>
              </a:rPr>
              <a:t>2.</a:t>
            </a:r>
            <a:r>
              <a:rPr sz="846" spc="-21" dirty="0">
                <a:solidFill>
                  <a:srgbClr val="231F20"/>
                </a:solidFill>
                <a:latin typeface="方正兰亭黑_GBK"/>
                <a:cs typeface="方正兰亭黑_GBK"/>
              </a:rPr>
              <a:t> </a:t>
            </a:r>
            <a:r>
              <a:rPr sz="846" dirty="0" err="1">
                <a:solidFill>
                  <a:srgbClr val="231F20"/>
                </a:solidFill>
                <a:latin typeface="方正兰亭黑_GBK"/>
                <a:cs typeface="方正兰亭黑_GBK"/>
              </a:rPr>
              <a:t>包装图形与诉求对象的年龄、性别、受教育程度相关联</a:t>
            </a:r>
            <a:endParaRPr sz="846" dirty="0">
              <a:latin typeface="方正兰亭黑_GBK"/>
              <a:cs typeface="方正兰亭黑_GBK"/>
            </a:endParaRPr>
          </a:p>
        </p:txBody>
      </p:sp>
      <p:sp>
        <p:nvSpPr>
          <p:cNvPr id="12" name="object 4">
            <a:extLst>
              <a:ext uri="{FF2B5EF4-FFF2-40B4-BE49-F238E27FC236}">
                <a16:creationId xmlns:a16="http://schemas.microsoft.com/office/drawing/2014/main" id="{456D5185-66C7-58B4-32EB-801FC3B7D24F}"/>
              </a:ext>
            </a:extLst>
          </p:cNvPr>
          <p:cNvSpPr txBox="1"/>
          <p:nvPr/>
        </p:nvSpPr>
        <p:spPr>
          <a:xfrm>
            <a:off x="3491379" y="2202771"/>
            <a:ext cx="2825976" cy="127927"/>
          </a:xfrm>
          <a:prstGeom prst="rect">
            <a:avLst/>
          </a:prstGeom>
        </p:spPr>
        <p:txBody>
          <a:bodyPr vert="horz" wrap="square" lIns="0" tIns="10739" rIns="0" bIns="0" rtlCol="0">
            <a:spAutoFit/>
          </a:bodyPr>
          <a:lstStyle/>
          <a:p>
            <a:pPr marL="211562">
              <a:spcBef>
                <a:spcPts val="85"/>
              </a:spcBef>
            </a:pPr>
            <a:r>
              <a:rPr sz="761" spc="-4" dirty="0">
                <a:solidFill>
                  <a:srgbClr val="231F20"/>
                </a:solidFill>
                <a:latin typeface="方正兰亭纤黑_GBK"/>
                <a:cs typeface="方正兰亭纤黑_GBK"/>
              </a:rPr>
              <a:t>3）教育背景</a:t>
            </a:r>
            <a:endParaRPr sz="761" dirty="0">
              <a:latin typeface="方正兰亭纤黑_GBK"/>
              <a:cs typeface="方正兰亭纤黑_GBK"/>
            </a:endParaRPr>
          </a:p>
        </p:txBody>
      </p:sp>
      <p:sp>
        <p:nvSpPr>
          <p:cNvPr id="13" name="object 7">
            <a:extLst>
              <a:ext uri="{FF2B5EF4-FFF2-40B4-BE49-F238E27FC236}">
                <a16:creationId xmlns:a16="http://schemas.microsoft.com/office/drawing/2014/main" id="{19812221-C4B0-730C-E0E4-C12094A1319D}"/>
              </a:ext>
            </a:extLst>
          </p:cNvPr>
          <p:cNvSpPr txBox="1"/>
          <p:nvPr/>
        </p:nvSpPr>
        <p:spPr>
          <a:xfrm>
            <a:off x="3483797" y="2035226"/>
            <a:ext cx="2917796" cy="129012"/>
          </a:xfrm>
          <a:prstGeom prst="rect">
            <a:avLst/>
          </a:prstGeom>
        </p:spPr>
        <p:txBody>
          <a:bodyPr vert="horz" wrap="square" lIns="0" tIns="11813" rIns="0" bIns="0" rtlCol="0">
            <a:spAutoFit/>
          </a:bodyPr>
          <a:lstStyle/>
          <a:p>
            <a:pPr marL="211562">
              <a:spcBef>
                <a:spcPts val="710"/>
              </a:spcBef>
            </a:pPr>
            <a:r>
              <a:rPr lang="en-US" altLang="zh-CN" sz="761" dirty="0">
                <a:solidFill>
                  <a:srgbClr val="231F20"/>
                </a:solidFill>
                <a:latin typeface="方正兰亭纤黑_GBK"/>
                <a:cs typeface="方正兰亭纤黑_GBK"/>
              </a:rPr>
              <a:t>2</a:t>
            </a:r>
            <a:r>
              <a:rPr lang="zh-CN" altLang="en-US" sz="761" dirty="0">
                <a:solidFill>
                  <a:srgbClr val="231F20"/>
                </a:solidFill>
                <a:latin typeface="方正兰亭纤黑_GBK"/>
                <a:cs typeface="方正兰亭纤黑_GBK"/>
              </a:rPr>
              <a:t>）性别因素</a:t>
            </a:r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4"/>
          <p:cNvSpPr txBox="1"/>
          <p:nvPr/>
        </p:nvSpPr>
        <p:spPr>
          <a:xfrm>
            <a:off x="3422914" y="389058"/>
            <a:ext cx="2825976" cy="141008"/>
          </a:xfrm>
          <a:prstGeom prst="rect">
            <a:avLst/>
          </a:prstGeom>
        </p:spPr>
        <p:txBody>
          <a:bodyPr vert="horz" wrap="square" lIns="0" tIns="10739" rIns="0" bIns="0" rtlCol="0">
            <a:spAutoFit/>
          </a:bodyPr>
          <a:lstStyle/>
          <a:p>
            <a:pPr marL="10739"/>
            <a:r>
              <a:rPr sz="846" dirty="0">
                <a:solidFill>
                  <a:srgbClr val="231F20"/>
                </a:solidFill>
                <a:latin typeface="方正兰亭黑_GBK"/>
                <a:cs typeface="方正兰亭黑_GBK"/>
              </a:rPr>
              <a:t>3.</a:t>
            </a:r>
            <a:r>
              <a:rPr sz="846" spc="-21" dirty="0">
                <a:solidFill>
                  <a:srgbClr val="231F20"/>
                </a:solidFill>
                <a:latin typeface="方正兰亭黑_GBK"/>
                <a:cs typeface="方正兰亭黑_GBK"/>
              </a:rPr>
              <a:t> </a:t>
            </a:r>
            <a:r>
              <a:rPr sz="846" dirty="0" err="1">
                <a:solidFill>
                  <a:srgbClr val="231F20"/>
                </a:solidFill>
                <a:latin typeface="方正兰亭黑_GBK"/>
                <a:cs typeface="方正兰亭黑_GBK"/>
              </a:rPr>
              <a:t>包装的图形表现形式</a:t>
            </a:r>
            <a:endParaRPr sz="846" dirty="0">
              <a:latin typeface="方正兰亭黑_GBK"/>
              <a:cs typeface="方正兰亭黑_GBK"/>
            </a:endParaRPr>
          </a:p>
        </p:txBody>
      </p:sp>
      <p:pic>
        <p:nvPicPr>
          <p:cNvPr id="5" name="object 5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500648" y="4853901"/>
            <a:ext cx="1529669" cy="1141279"/>
          </a:xfrm>
          <a:prstGeom prst="rect">
            <a:avLst/>
          </a:prstGeom>
        </p:spPr>
      </p:pic>
      <p:sp>
        <p:nvSpPr>
          <p:cNvPr id="6" name="object 6"/>
          <p:cNvSpPr txBox="1"/>
          <p:nvPr/>
        </p:nvSpPr>
        <p:spPr>
          <a:xfrm>
            <a:off x="6849417" y="6037689"/>
            <a:ext cx="832275" cy="96567"/>
          </a:xfrm>
          <a:prstGeom prst="rect">
            <a:avLst/>
          </a:prstGeom>
        </p:spPr>
        <p:txBody>
          <a:bodyPr vert="horz" wrap="square" lIns="0" tIns="11813" rIns="0" bIns="0" rtlCol="0">
            <a:spAutoFit/>
          </a:bodyPr>
          <a:lstStyle/>
          <a:p>
            <a:pPr marL="10739">
              <a:spcBef>
                <a:spcPts val="93"/>
              </a:spcBef>
            </a:pP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图</a:t>
            </a:r>
            <a:r>
              <a:rPr sz="550" spc="4" dirty="0">
                <a:solidFill>
                  <a:srgbClr val="231F20"/>
                </a:solidFill>
                <a:latin typeface="方正兰亭纤黑_GBK"/>
                <a:cs typeface="方正兰亭纤黑_GBK"/>
              </a:rPr>
              <a:t>3-30   </a:t>
            </a: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雕刻花朵的包装</a:t>
            </a:r>
            <a:endParaRPr sz="550">
              <a:latin typeface="方正兰亭纤黑_GBK"/>
              <a:cs typeface="方正兰亭纤黑_GBK"/>
            </a:endParaRPr>
          </a:p>
        </p:txBody>
      </p:sp>
      <p:pic>
        <p:nvPicPr>
          <p:cNvPr id="7" name="object 7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6500639" y="2372620"/>
            <a:ext cx="1529603" cy="1891721"/>
          </a:xfrm>
          <a:prstGeom prst="rect">
            <a:avLst/>
          </a:prstGeom>
        </p:spPr>
      </p:pic>
      <p:sp>
        <p:nvSpPr>
          <p:cNvPr id="8" name="object 8"/>
          <p:cNvSpPr txBox="1"/>
          <p:nvPr/>
        </p:nvSpPr>
        <p:spPr>
          <a:xfrm>
            <a:off x="6849378" y="4318371"/>
            <a:ext cx="832275" cy="96567"/>
          </a:xfrm>
          <a:prstGeom prst="rect">
            <a:avLst/>
          </a:prstGeom>
        </p:spPr>
        <p:txBody>
          <a:bodyPr vert="horz" wrap="square" lIns="0" tIns="11813" rIns="0" bIns="0" rtlCol="0">
            <a:spAutoFit/>
          </a:bodyPr>
          <a:lstStyle/>
          <a:p>
            <a:pPr marL="10739">
              <a:spcBef>
                <a:spcPts val="93"/>
              </a:spcBef>
            </a:pP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图</a:t>
            </a:r>
            <a:r>
              <a:rPr sz="550" dirty="0">
                <a:solidFill>
                  <a:srgbClr val="231F20"/>
                </a:solidFill>
                <a:latin typeface="方正兰亭纤黑_GBK"/>
                <a:cs typeface="方正兰亭纤黑_GBK"/>
              </a:rPr>
              <a:t>3-29  </a:t>
            </a:r>
            <a:r>
              <a:rPr sz="550" spc="25" dirty="0">
                <a:solidFill>
                  <a:srgbClr val="231F20"/>
                </a:solidFill>
                <a:latin typeface="方正兰亭纤黑_GBK"/>
                <a:cs typeface="方正兰亭纤黑_GBK"/>
              </a:rPr>
              <a:t> </a:t>
            </a: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简单的图形包装</a:t>
            </a:r>
            <a:endParaRPr sz="550">
              <a:latin typeface="方正兰亭纤黑_GBK"/>
              <a:cs typeface="方正兰亭纤黑_GBK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6849163" y="1952511"/>
            <a:ext cx="832812" cy="96567"/>
          </a:xfrm>
          <a:prstGeom prst="rect">
            <a:avLst/>
          </a:prstGeom>
        </p:spPr>
        <p:txBody>
          <a:bodyPr vert="horz" wrap="square" lIns="0" tIns="11813" rIns="0" bIns="0" rtlCol="0">
            <a:spAutoFit/>
          </a:bodyPr>
          <a:lstStyle/>
          <a:p>
            <a:pPr marL="10739">
              <a:spcBef>
                <a:spcPts val="93"/>
              </a:spcBef>
            </a:pP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图</a:t>
            </a:r>
            <a:r>
              <a:rPr sz="550" spc="4" dirty="0">
                <a:solidFill>
                  <a:srgbClr val="231F20"/>
                </a:solidFill>
                <a:latin typeface="方正兰亭纤黑_GBK"/>
                <a:cs typeface="方正兰亭纤黑_GBK"/>
              </a:rPr>
              <a:t>3-28   </a:t>
            </a: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趣味的图形包装</a:t>
            </a:r>
            <a:endParaRPr sz="550">
              <a:latin typeface="方正兰亭纤黑_GBK"/>
              <a:cs typeface="方正兰亭纤黑_GBK"/>
            </a:endParaRPr>
          </a:p>
        </p:txBody>
      </p:sp>
      <p:pic>
        <p:nvPicPr>
          <p:cNvPr id="10" name="object 10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6500635" y="420687"/>
            <a:ext cx="1529678" cy="1501231"/>
          </a:xfrm>
          <a:prstGeom prst="rect">
            <a:avLst/>
          </a:prstGeom>
        </p:spPr>
      </p:pic>
      <p:pic>
        <p:nvPicPr>
          <p:cNvPr id="11" name="object 11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3433678" y="2144306"/>
            <a:ext cx="2891928" cy="3850870"/>
          </a:xfrm>
          <a:prstGeom prst="rect">
            <a:avLst/>
          </a:prstGeom>
        </p:spPr>
      </p:pic>
      <p:sp>
        <p:nvSpPr>
          <p:cNvPr id="12" name="object 12"/>
          <p:cNvSpPr txBox="1"/>
          <p:nvPr/>
        </p:nvSpPr>
        <p:spPr>
          <a:xfrm>
            <a:off x="4463712" y="6035357"/>
            <a:ext cx="832275" cy="96567"/>
          </a:xfrm>
          <a:prstGeom prst="rect">
            <a:avLst/>
          </a:prstGeom>
        </p:spPr>
        <p:txBody>
          <a:bodyPr vert="horz" wrap="square" lIns="0" tIns="11813" rIns="0" bIns="0" rtlCol="0">
            <a:spAutoFit/>
          </a:bodyPr>
          <a:lstStyle/>
          <a:p>
            <a:pPr marL="10739">
              <a:spcBef>
                <a:spcPts val="93"/>
              </a:spcBef>
            </a:pP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图</a:t>
            </a:r>
            <a:r>
              <a:rPr sz="550" dirty="0">
                <a:solidFill>
                  <a:srgbClr val="231F20"/>
                </a:solidFill>
                <a:latin typeface="方正兰亭纤黑_GBK"/>
                <a:cs typeface="方正兰亭纤黑_GBK"/>
              </a:rPr>
              <a:t>3-27  </a:t>
            </a:r>
            <a:r>
              <a:rPr sz="550" spc="25" dirty="0">
                <a:solidFill>
                  <a:srgbClr val="231F20"/>
                </a:solidFill>
                <a:latin typeface="方正兰亭纤黑_GBK"/>
                <a:cs typeface="方正兰亭纤黑_GBK"/>
              </a:rPr>
              <a:t> </a:t>
            </a: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日式的图形包装</a:t>
            </a:r>
            <a:endParaRPr sz="550">
              <a:latin typeface="方正兰亭纤黑_GBK"/>
              <a:cs typeface="方正兰亭纤黑_GBK"/>
            </a:endParaRPr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7912646" y="6829523"/>
            <a:ext cx="3222" cy="113834"/>
          </a:xfrm>
          <a:custGeom>
            <a:avLst/>
            <a:gdLst/>
            <a:ahLst/>
            <a:cxnLst/>
            <a:rect l="l" t="t" r="r" b="b"/>
            <a:pathLst>
              <a:path w="3810" h="134620">
                <a:moveTo>
                  <a:pt x="3606" y="0"/>
                </a:moveTo>
                <a:lnTo>
                  <a:pt x="0" y="0"/>
                </a:lnTo>
                <a:lnTo>
                  <a:pt x="0" y="134099"/>
                </a:lnTo>
                <a:lnTo>
                  <a:pt x="3606" y="134099"/>
                </a:lnTo>
                <a:lnTo>
                  <a:pt x="3606" y="0"/>
                </a:lnTo>
                <a:close/>
              </a:path>
            </a:pathLst>
          </a:custGeom>
          <a:solidFill>
            <a:srgbClr val="231F20"/>
          </a:solidFill>
        </p:spPr>
        <p:txBody>
          <a:bodyPr wrap="square" lIns="0" tIns="0" rIns="0" bIns="0" rtlCol="0"/>
          <a:lstStyle/>
          <a:p>
            <a:endParaRPr sz="1522"/>
          </a:p>
        </p:txBody>
      </p:sp>
      <p:sp>
        <p:nvSpPr>
          <p:cNvPr id="3" name="object 3"/>
          <p:cNvSpPr txBox="1"/>
          <p:nvPr/>
        </p:nvSpPr>
        <p:spPr>
          <a:xfrm>
            <a:off x="3684737" y="4613304"/>
            <a:ext cx="4417502" cy="321698"/>
          </a:xfrm>
          <a:prstGeom prst="rect">
            <a:avLst/>
          </a:prstGeom>
        </p:spPr>
        <p:txBody>
          <a:bodyPr vert="horz" wrap="square" lIns="0" tIns="10739" rIns="0" bIns="0" rtlCol="0">
            <a:spAutoFit/>
          </a:bodyPr>
          <a:lstStyle/>
          <a:p>
            <a:pPr marL="10739">
              <a:spcBef>
                <a:spcPts val="85"/>
              </a:spcBef>
            </a:pPr>
            <a:r>
              <a:rPr sz="761" spc="-4" dirty="0">
                <a:solidFill>
                  <a:srgbClr val="231F20"/>
                </a:solidFill>
                <a:latin typeface="方正兰亭纤黑_GBK"/>
                <a:cs typeface="方正兰亭纤黑_GBK"/>
              </a:rPr>
              <a:t>6）产品的使用方法</a:t>
            </a:r>
            <a:endParaRPr sz="761" dirty="0">
              <a:latin typeface="方正兰亭纤黑_GBK"/>
              <a:cs typeface="方正兰亭纤黑_GBK"/>
            </a:endParaRPr>
          </a:p>
          <a:p>
            <a:pPr marL="10739">
              <a:spcBef>
                <a:spcPts val="706"/>
              </a:spcBef>
            </a:pPr>
            <a:r>
              <a:rPr sz="676" dirty="0">
                <a:solidFill>
                  <a:srgbClr val="6D6E71"/>
                </a:solidFill>
                <a:latin typeface="方正兰亭黑_GBK"/>
                <a:cs typeface="方正兰亭黑_GBK"/>
              </a:rPr>
              <a:t>	</a:t>
            </a:r>
            <a:endParaRPr sz="676" dirty="0">
              <a:latin typeface="方正兰亭黑_GBK"/>
              <a:cs typeface="方正兰亭黑_GBK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3483797" y="984994"/>
            <a:ext cx="4619932" cy="310734"/>
          </a:xfrm>
          <a:prstGeom prst="rect">
            <a:avLst/>
          </a:prstGeom>
        </p:spPr>
        <p:txBody>
          <a:bodyPr vert="horz" wrap="square" lIns="0" tIns="10739" rIns="0" bIns="0" rtlCol="0">
            <a:spAutoFit/>
          </a:bodyPr>
          <a:lstStyle/>
          <a:p>
            <a:pPr marL="211562">
              <a:spcBef>
                <a:spcPts val="85"/>
              </a:spcBef>
            </a:pPr>
            <a:r>
              <a:rPr sz="761" spc="-4" dirty="0">
                <a:solidFill>
                  <a:srgbClr val="231F20"/>
                </a:solidFill>
                <a:latin typeface="方正兰亭纤黑_GBK"/>
                <a:cs typeface="方正兰亭纤黑_GBK"/>
              </a:rPr>
              <a:t>1）产品再现</a:t>
            </a:r>
            <a:endParaRPr sz="761" dirty="0">
              <a:latin typeface="方正兰亭纤黑_GBK"/>
              <a:cs typeface="方正兰亭纤黑_GBK"/>
            </a:endParaRPr>
          </a:p>
          <a:p>
            <a:pPr marL="211562" marR="4296">
              <a:lnSpc>
                <a:spcPct val="177500"/>
              </a:lnSpc>
            </a:pPr>
            <a:r>
              <a:rPr sz="761" dirty="0">
                <a:solidFill>
                  <a:srgbClr val="231F20"/>
                </a:solidFill>
                <a:latin typeface="方正兰亭纤黑_GBK"/>
                <a:cs typeface="方正兰亭纤黑_GBK"/>
              </a:rPr>
              <a:t>2）产品的联想</a:t>
            </a:r>
            <a:endParaRPr sz="761" dirty="0">
              <a:latin typeface="方正兰亭纤黑_GBK"/>
              <a:cs typeface="方正兰亭纤黑_GBK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4490085" y="3630254"/>
            <a:ext cx="974030" cy="96567"/>
          </a:xfrm>
          <a:prstGeom prst="rect">
            <a:avLst/>
          </a:prstGeom>
        </p:spPr>
        <p:txBody>
          <a:bodyPr vert="horz" wrap="square" lIns="0" tIns="11813" rIns="0" bIns="0" rtlCol="0">
            <a:spAutoFit/>
          </a:bodyPr>
          <a:lstStyle/>
          <a:p>
            <a:pPr marL="10739">
              <a:spcBef>
                <a:spcPts val="93"/>
              </a:spcBef>
            </a:pP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图</a:t>
            </a:r>
            <a:r>
              <a:rPr sz="550" spc="4" dirty="0">
                <a:solidFill>
                  <a:srgbClr val="231F20"/>
                </a:solidFill>
                <a:latin typeface="方正兰亭纤黑_GBK"/>
                <a:cs typeface="方正兰亭纤黑_GBK"/>
              </a:rPr>
              <a:t>3-31   </a:t>
            </a: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提取蛇中元素的设计</a:t>
            </a:r>
            <a:endParaRPr sz="550">
              <a:latin typeface="方正兰亭纤黑_GBK"/>
              <a:cs typeface="方正兰亭纤黑_GBK"/>
            </a:endParaRPr>
          </a:p>
        </p:txBody>
      </p:sp>
      <p:pic>
        <p:nvPicPr>
          <p:cNvPr id="6" name="object 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494565" y="1528460"/>
            <a:ext cx="2937598" cy="2061615"/>
          </a:xfrm>
          <a:prstGeom prst="rect">
            <a:avLst/>
          </a:prstGeom>
        </p:spPr>
      </p:pic>
      <p:sp>
        <p:nvSpPr>
          <p:cNvPr id="7" name="object 7"/>
          <p:cNvSpPr txBox="1"/>
          <p:nvPr/>
        </p:nvSpPr>
        <p:spPr>
          <a:xfrm>
            <a:off x="6804406" y="3630254"/>
            <a:ext cx="1044371" cy="96567"/>
          </a:xfrm>
          <a:prstGeom prst="rect">
            <a:avLst/>
          </a:prstGeom>
        </p:spPr>
        <p:txBody>
          <a:bodyPr vert="horz" wrap="square" lIns="0" tIns="11813" rIns="0" bIns="0" rtlCol="0">
            <a:spAutoFit/>
          </a:bodyPr>
          <a:lstStyle/>
          <a:p>
            <a:pPr marL="10739">
              <a:spcBef>
                <a:spcPts val="93"/>
              </a:spcBef>
            </a:pP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图</a:t>
            </a:r>
            <a:r>
              <a:rPr sz="550" spc="4" dirty="0">
                <a:solidFill>
                  <a:srgbClr val="231F20"/>
                </a:solidFill>
                <a:latin typeface="方正兰亭纤黑_GBK"/>
                <a:cs typeface="方正兰亭纤黑_GBK"/>
              </a:rPr>
              <a:t>3-32   </a:t>
            </a: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蜜蜂与蜂窝的图形设计</a:t>
            </a:r>
            <a:endParaRPr sz="550">
              <a:latin typeface="方正兰亭纤黑_GBK"/>
              <a:cs typeface="方正兰亭纤黑_GBK"/>
            </a:endParaRPr>
          </a:p>
        </p:txBody>
      </p:sp>
      <p:pic>
        <p:nvPicPr>
          <p:cNvPr id="8" name="object 8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6561816" y="1532616"/>
            <a:ext cx="1529378" cy="2057457"/>
          </a:xfrm>
          <a:prstGeom prst="rect">
            <a:avLst/>
          </a:prstGeom>
        </p:spPr>
      </p:pic>
      <p:sp>
        <p:nvSpPr>
          <p:cNvPr id="9" name="object 9"/>
          <p:cNvSpPr txBox="1"/>
          <p:nvPr/>
        </p:nvSpPr>
        <p:spPr>
          <a:xfrm>
            <a:off x="6839703" y="5774527"/>
            <a:ext cx="974030" cy="96567"/>
          </a:xfrm>
          <a:prstGeom prst="rect">
            <a:avLst/>
          </a:prstGeom>
        </p:spPr>
        <p:txBody>
          <a:bodyPr vert="horz" wrap="square" lIns="0" tIns="11813" rIns="0" bIns="0" rtlCol="0">
            <a:spAutoFit/>
          </a:bodyPr>
          <a:lstStyle/>
          <a:p>
            <a:pPr marL="10739">
              <a:spcBef>
                <a:spcPts val="93"/>
              </a:spcBef>
            </a:pP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图</a:t>
            </a:r>
            <a:r>
              <a:rPr sz="550" spc="4" dirty="0">
                <a:solidFill>
                  <a:srgbClr val="231F20"/>
                </a:solidFill>
                <a:latin typeface="方正兰亭纤黑_GBK"/>
                <a:cs typeface="方正兰亭纤黑_GBK"/>
              </a:rPr>
              <a:t>3-33   </a:t>
            </a: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水果切面的设计图形</a:t>
            </a:r>
            <a:endParaRPr sz="550">
              <a:latin typeface="方正兰亭纤黑_GBK"/>
              <a:cs typeface="方正兰亭纤黑_GBK"/>
            </a:endParaRPr>
          </a:p>
        </p:txBody>
      </p:sp>
      <p:pic>
        <p:nvPicPr>
          <p:cNvPr id="10" name="object 10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6561822" y="4206644"/>
            <a:ext cx="1529372" cy="1527702"/>
          </a:xfrm>
          <a:prstGeom prst="rect">
            <a:avLst/>
          </a:prstGeom>
        </p:spPr>
      </p:pic>
      <p:sp>
        <p:nvSpPr>
          <p:cNvPr id="11" name="object 11"/>
          <p:cNvSpPr txBox="1"/>
          <p:nvPr/>
        </p:nvSpPr>
        <p:spPr>
          <a:xfrm>
            <a:off x="3483797" y="3959551"/>
            <a:ext cx="2917258" cy="334779"/>
          </a:xfrm>
          <a:prstGeom prst="rect">
            <a:avLst/>
          </a:prstGeom>
        </p:spPr>
        <p:txBody>
          <a:bodyPr vert="horz" wrap="square" lIns="0" tIns="10739" rIns="0" bIns="0" rtlCol="0">
            <a:spAutoFit/>
          </a:bodyPr>
          <a:lstStyle/>
          <a:p>
            <a:pPr marL="211562">
              <a:spcBef>
                <a:spcPts val="85"/>
              </a:spcBef>
            </a:pPr>
            <a:r>
              <a:rPr sz="761" spc="-4" dirty="0">
                <a:solidFill>
                  <a:srgbClr val="231F20"/>
                </a:solidFill>
                <a:latin typeface="方正兰亭纤黑_GBK"/>
                <a:cs typeface="方正兰亭纤黑_GBK"/>
              </a:rPr>
              <a:t>3）产品的象征</a:t>
            </a:r>
            <a:endParaRPr sz="761" dirty="0">
              <a:latin typeface="方正兰亭纤黑_GBK"/>
              <a:cs typeface="方正兰亭纤黑_GBK"/>
            </a:endParaRPr>
          </a:p>
          <a:p>
            <a:pPr marL="211562">
              <a:spcBef>
                <a:spcPts val="706"/>
              </a:spcBef>
            </a:pPr>
            <a:r>
              <a:rPr sz="761" spc="-4" dirty="0">
                <a:solidFill>
                  <a:srgbClr val="231F20"/>
                </a:solidFill>
                <a:latin typeface="方正兰亭纤黑_GBK"/>
                <a:cs typeface="方正兰亭纤黑_GBK"/>
              </a:rPr>
              <a:t>4）利用品牌或商标作为图形</a:t>
            </a:r>
            <a:endParaRPr sz="761" dirty="0">
              <a:latin typeface="方正兰亭纤黑_GBK"/>
              <a:cs typeface="方正兰亭纤黑_GBK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3483797" y="4399133"/>
            <a:ext cx="2917258" cy="127927"/>
          </a:xfrm>
          <a:prstGeom prst="rect">
            <a:avLst/>
          </a:prstGeom>
        </p:spPr>
        <p:txBody>
          <a:bodyPr vert="horz" wrap="square" lIns="0" tIns="10739" rIns="0" bIns="0" rtlCol="0">
            <a:spAutoFit/>
          </a:bodyPr>
          <a:lstStyle/>
          <a:p>
            <a:pPr marL="211562">
              <a:spcBef>
                <a:spcPts val="706"/>
              </a:spcBef>
            </a:pPr>
            <a:r>
              <a:rPr sz="761" spc="-4" dirty="0">
                <a:solidFill>
                  <a:srgbClr val="231F20"/>
                </a:solidFill>
                <a:latin typeface="方正兰亭纤黑_GBK"/>
                <a:cs typeface="方正兰亭纤黑_GBK"/>
              </a:rPr>
              <a:t>5）产品的烘托</a:t>
            </a:r>
            <a:endParaRPr sz="761" dirty="0">
              <a:latin typeface="方正兰亭纤黑_GBK"/>
              <a:cs typeface="方正兰亭纤黑_GBK"/>
            </a:endParaRPr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137720" y="3658791"/>
            <a:ext cx="1151750" cy="1979579"/>
          </a:xfrm>
          <a:prstGeom prst="rect">
            <a:avLst/>
          </a:prstGeom>
        </p:spPr>
      </p:pic>
      <p:sp>
        <p:nvSpPr>
          <p:cNvPr id="5" name="object 5"/>
          <p:cNvSpPr txBox="1"/>
          <p:nvPr/>
        </p:nvSpPr>
        <p:spPr>
          <a:xfrm>
            <a:off x="4294533" y="5678549"/>
            <a:ext cx="832275" cy="96567"/>
          </a:xfrm>
          <a:prstGeom prst="rect">
            <a:avLst/>
          </a:prstGeom>
        </p:spPr>
        <p:txBody>
          <a:bodyPr vert="horz" wrap="square" lIns="0" tIns="11813" rIns="0" bIns="0" rtlCol="0">
            <a:spAutoFit/>
          </a:bodyPr>
          <a:lstStyle/>
          <a:p>
            <a:pPr marL="10739">
              <a:spcBef>
                <a:spcPts val="93"/>
              </a:spcBef>
            </a:pP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图</a:t>
            </a:r>
            <a:r>
              <a:rPr sz="550" spc="4" dirty="0">
                <a:solidFill>
                  <a:srgbClr val="231F20"/>
                </a:solidFill>
                <a:latin typeface="方正兰亭纤黑_GBK"/>
                <a:cs typeface="方正兰亭纤黑_GBK"/>
              </a:rPr>
              <a:t>3-35   </a:t>
            </a: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自由树包装图形</a:t>
            </a:r>
            <a:endParaRPr sz="550">
              <a:latin typeface="方正兰亭纤黑_GBK"/>
              <a:cs typeface="方正兰亭纤黑_GBK"/>
            </a:endParaRPr>
          </a:p>
        </p:txBody>
      </p:sp>
      <p:pic>
        <p:nvPicPr>
          <p:cNvPr id="6" name="object 6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3684892" y="1335163"/>
            <a:ext cx="2057407" cy="2027981"/>
          </a:xfrm>
          <a:prstGeom prst="rect">
            <a:avLst/>
          </a:prstGeom>
        </p:spPr>
      </p:pic>
      <p:sp>
        <p:nvSpPr>
          <p:cNvPr id="7" name="object 7"/>
          <p:cNvSpPr txBox="1"/>
          <p:nvPr/>
        </p:nvSpPr>
        <p:spPr>
          <a:xfrm>
            <a:off x="4261750" y="3403325"/>
            <a:ext cx="903690" cy="96567"/>
          </a:xfrm>
          <a:prstGeom prst="rect">
            <a:avLst/>
          </a:prstGeom>
        </p:spPr>
        <p:txBody>
          <a:bodyPr vert="horz" wrap="square" lIns="0" tIns="11813" rIns="0" bIns="0" rtlCol="0">
            <a:spAutoFit/>
          </a:bodyPr>
          <a:lstStyle/>
          <a:p>
            <a:pPr marL="10739">
              <a:spcBef>
                <a:spcPts val="93"/>
              </a:spcBef>
            </a:pP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图</a:t>
            </a:r>
            <a:r>
              <a:rPr sz="550" spc="4" dirty="0">
                <a:solidFill>
                  <a:srgbClr val="231F20"/>
                </a:solidFill>
                <a:latin typeface="方正兰亭纤黑_GBK"/>
                <a:cs typeface="方正兰亭纤黑_GBK"/>
              </a:rPr>
              <a:t>3-34   </a:t>
            </a: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杯子上的包装图形</a:t>
            </a:r>
            <a:endParaRPr sz="550" dirty="0">
              <a:latin typeface="方正兰亭纤黑_GBK"/>
              <a:cs typeface="方正兰亭纤黑_GBK"/>
            </a:endParaRPr>
          </a:p>
        </p:txBody>
      </p:sp>
      <p:pic>
        <p:nvPicPr>
          <p:cNvPr id="8" name="object 8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6065046" y="1639887"/>
            <a:ext cx="2057398" cy="1693635"/>
          </a:xfrm>
          <a:prstGeom prst="rect">
            <a:avLst/>
          </a:prstGeom>
        </p:spPr>
      </p:pic>
      <p:sp>
        <p:nvSpPr>
          <p:cNvPr id="9" name="object 9"/>
          <p:cNvSpPr txBox="1"/>
          <p:nvPr/>
        </p:nvSpPr>
        <p:spPr>
          <a:xfrm>
            <a:off x="6540639" y="3373705"/>
            <a:ext cx="1045445" cy="96567"/>
          </a:xfrm>
          <a:prstGeom prst="rect">
            <a:avLst/>
          </a:prstGeom>
        </p:spPr>
        <p:txBody>
          <a:bodyPr vert="horz" wrap="square" lIns="0" tIns="11813" rIns="0" bIns="0" rtlCol="0">
            <a:spAutoFit/>
          </a:bodyPr>
          <a:lstStyle/>
          <a:p>
            <a:pPr marL="10739">
              <a:spcBef>
                <a:spcPts val="93"/>
              </a:spcBef>
            </a:pP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图</a:t>
            </a:r>
            <a:r>
              <a:rPr sz="550" spc="4" dirty="0">
                <a:solidFill>
                  <a:srgbClr val="231F20"/>
                </a:solidFill>
                <a:latin typeface="方正兰亭纤黑_GBK"/>
                <a:cs typeface="方正兰亭纤黑_GBK"/>
              </a:rPr>
              <a:t>3-36   </a:t>
            </a: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高雅的白牡丹包装图形</a:t>
            </a:r>
            <a:endParaRPr sz="550" dirty="0">
              <a:latin typeface="方正兰亭纤黑_GBK"/>
              <a:cs typeface="方正兰亭纤黑_GBK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3684894" y="924009"/>
            <a:ext cx="2919942" cy="210951"/>
          </a:xfrm>
          <a:prstGeom prst="rect">
            <a:avLst/>
          </a:prstGeom>
        </p:spPr>
        <p:txBody>
          <a:bodyPr vert="horz" wrap="square" lIns="0" tIns="80006" rIns="0" bIns="0" rtlCol="0">
            <a:spAutoFit/>
          </a:bodyPr>
          <a:lstStyle/>
          <a:p>
            <a:pPr marL="10739">
              <a:spcBef>
                <a:spcPts val="630"/>
              </a:spcBef>
            </a:pPr>
            <a:r>
              <a:rPr sz="846" dirty="0">
                <a:solidFill>
                  <a:srgbClr val="231F20"/>
                </a:solidFill>
                <a:latin typeface="方正兰亭黑_GBK"/>
                <a:cs typeface="方正兰亭黑_GBK"/>
              </a:rPr>
              <a:t>5.</a:t>
            </a:r>
            <a:r>
              <a:rPr sz="846" spc="-21" dirty="0">
                <a:solidFill>
                  <a:srgbClr val="231F20"/>
                </a:solidFill>
                <a:latin typeface="方正兰亭黑_GBK"/>
                <a:cs typeface="方正兰亭黑_GBK"/>
              </a:rPr>
              <a:t> </a:t>
            </a:r>
            <a:r>
              <a:rPr sz="846" dirty="0" err="1">
                <a:solidFill>
                  <a:srgbClr val="231F20"/>
                </a:solidFill>
                <a:latin typeface="方正兰亭黑_GBK"/>
                <a:cs typeface="方正兰亭黑_GBK"/>
              </a:rPr>
              <a:t>包装设计中传统图形的运用</a:t>
            </a:r>
            <a:endParaRPr sz="761" dirty="0">
              <a:latin typeface="方正兰亭纤黑_GBK"/>
              <a:cs typeface="方正兰亭纤黑_GBK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3684893" y="750921"/>
            <a:ext cx="2825976" cy="141008"/>
          </a:xfrm>
          <a:prstGeom prst="rect">
            <a:avLst/>
          </a:prstGeom>
        </p:spPr>
        <p:txBody>
          <a:bodyPr vert="horz" wrap="square" lIns="0" tIns="10739" rIns="0" bIns="0" rtlCol="0">
            <a:spAutoFit/>
          </a:bodyPr>
          <a:lstStyle/>
          <a:p>
            <a:pPr marL="40273"/>
            <a:r>
              <a:rPr sz="846" spc="-4" dirty="0">
                <a:solidFill>
                  <a:srgbClr val="231F20"/>
                </a:solidFill>
                <a:latin typeface="方正兰亭黑_GBK"/>
                <a:cs typeface="方正兰亭黑_GBK"/>
              </a:rPr>
              <a:t>4.</a:t>
            </a:r>
            <a:r>
              <a:rPr sz="846" spc="-25" dirty="0">
                <a:solidFill>
                  <a:srgbClr val="231F20"/>
                </a:solidFill>
                <a:latin typeface="方正兰亭黑_GBK"/>
                <a:cs typeface="方正兰亭黑_GBK"/>
              </a:rPr>
              <a:t> </a:t>
            </a:r>
            <a:r>
              <a:rPr sz="846" dirty="0">
                <a:solidFill>
                  <a:srgbClr val="231F20"/>
                </a:solidFill>
                <a:latin typeface="方正兰亭黑_GBK"/>
                <a:cs typeface="方正兰亭黑_GBK"/>
              </a:rPr>
              <a:t>对出口产品包装的图形设计</a:t>
            </a:r>
            <a:endParaRPr sz="846" dirty="0">
              <a:latin typeface="方正兰亭黑_GBK"/>
              <a:cs typeface="方正兰亭黑_GBK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6783924" y="5636666"/>
            <a:ext cx="619642" cy="96567"/>
          </a:xfrm>
          <a:prstGeom prst="rect">
            <a:avLst/>
          </a:prstGeom>
        </p:spPr>
        <p:txBody>
          <a:bodyPr vert="horz" wrap="square" lIns="0" tIns="11813" rIns="0" bIns="0" rtlCol="0">
            <a:spAutoFit/>
          </a:bodyPr>
          <a:lstStyle/>
          <a:p>
            <a:pPr marL="10739">
              <a:spcBef>
                <a:spcPts val="93"/>
              </a:spcBef>
            </a:pP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图</a:t>
            </a:r>
            <a:r>
              <a:rPr sz="550" spc="4" dirty="0">
                <a:solidFill>
                  <a:srgbClr val="231F20"/>
                </a:solidFill>
                <a:latin typeface="方正兰亭纤黑_GBK"/>
                <a:cs typeface="方正兰亭纤黑_GBK"/>
              </a:rPr>
              <a:t>3-37   </a:t>
            </a: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鸳鸯戏水</a:t>
            </a:r>
            <a:endParaRPr sz="550" dirty="0">
              <a:latin typeface="方正兰亭纤黑_GBK"/>
              <a:cs typeface="方正兰亭纤黑_GBK"/>
            </a:endParaRPr>
          </a:p>
        </p:txBody>
      </p:sp>
      <p:pic>
        <p:nvPicPr>
          <p:cNvPr id="15" name="object 15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6065046" y="3989382"/>
            <a:ext cx="2057398" cy="1607103"/>
          </a:xfrm>
          <a:prstGeom prst="rect">
            <a:avLst/>
          </a:prstGeom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454459" y="2996487"/>
            <a:ext cx="1720693" cy="1152627"/>
          </a:xfrm>
          <a:prstGeom prst="rect">
            <a:avLst/>
          </a:prstGeom>
        </p:spPr>
      </p:pic>
      <p:sp>
        <p:nvSpPr>
          <p:cNvPr id="5" name="object 5"/>
          <p:cNvSpPr txBox="1"/>
          <p:nvPr/>
        </p:nvSpPr>
        <p:spPr>
          <a:xfrm>
            <a:off x="2974410" y="4190487"/>
            <a:ext cx="761934" cy="96567"/>
          </a:xfrm>
          <a:prstGeom prst="rect">
            <a:avLst/>
          </a:prstGeom>
        </p:spPr>
        <p:txBody>
          <a:bodyPr vert="horz" wrap="square" lIns="0" tIns="11813" rIns="0" bIns="0" rtlCol="0">
            <a:spAutoFit/>
          </a:bodyPr>
          <a:lstStyle/>
          <a:p>
            <a:pPr marL="10739">
              <a:spcBef>
                <a:spcPts val="93"/>
              </a:spcBef>
            </a:pP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图</a:t>
            </a:r>
            <a:r>
              <a:rPr sz="550" spc="4" dirty="0">
                <a:solidFill>
                  <a:srgbClr val="231F20"/>
                </a:solidFill>
                <a:latin typeface="方正兰亭纤黑_GBK"/>
                <a:cs typeface="方正兰亭纤黑_GBK"/>
              </a:rPr>
              <a:t>3-39   </a:t>
            </a: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传统包装图形</a:t>
            </a:r>
            <a:endParaRPr sz="550">
              <a:latin typeface="方正兰亭纤黑_GBK"/>
              <a:cs typeface="方正兰亭纤黑_GBK"/>
            </a:endParaRPr>
          </a:p>
        </p:txBody>
      </p:sp>
      <p:pic>
        <p:nvPicPr>
          <p:cNvPr id="6" name="object 6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4388644" y="725487"/>
            <a:ext cx="4596639" cy="5193386"/>
          </a:xfrm>
          <a:prstGeom prst="rect">
            <a:avLst/>
          </a:prstGeom>
        </p:spPr>
      </p:pic>
      <p:sp>
        <p:nvSpPr>
          <p:cNvPr id="7" name="object 7"/>
          <p:cNvSpPr txBox="1"/>
          <p:nvPr/>
        </p:nvSpPr>
        <p:spPr>
          <a:xfrm>
            <a:off x="6199738" y="5959052"/>
            <a:ext cx="974567" cy="96567"/>
          </a:xfrm>
          <a:prstGeom prst="rect">
            <a:avLst/>
          </a:prstGeom>
        </p:spPr>
        <p:txBody>
          <a:bodyPr vert="horz" wrap="square" lIns="0" tIns="11813" rIns="0" bIns="0" rtlCol="0">
            <a:spAutoFit/>
          </a:bodyPr>
          <a:lstStyle/>
          <a:p>
            <a:pPr marL="10739">
              <a:spcBef>
                <a:spcPts val="93"/>
              </a:spcBef>
            </a:pP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图</a:t>
            </a:r>
            <a:r>
              <a:rPr sz="550" spc="4" dirty="0">
                <a:solidFill>
                  <a:srgbClr val="231F20"/>
                </a:solidFill>
                <a:latin typeface="方正兰亭纤黑_GBK"/>
                <a:cs typeface="方正兰亭纤黑_GBK"/>
              </a:rPr>
              <a:t>3-41   </a:t>
            </a: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传统包装的图形运用</a:t>
            </a:r>
            <a:endParaRPr sz="550">
              <a:latin typeface="方正兰亭纤黑_GBK"/>
              <a:cs typeface="方正兰亭纤黑_GBK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2974410" y="2466537"/>
            <a:ext cx="620716" cy="96567"/>
          </a:xfrm>
          <a:prstGeom prst="rect">
            <a:avLst/>
          </a:prstGeom>
        </p:spPr>
        <p:txBody>
          <a:bodyPr vert="horz" wrap="square" lIns="0" tIns="11813" rIns="0" bIns="0" rtlCol="0">
            <a:spAutoFit/>
          </a:bodyPr>
          <a:lstStyle/>
          <a:p>
            <a:pPr marL="10739">
              <a:spcBef>
                <a:spcPts val="93"/>
              </a:spcBef>
            </a:pP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图</a:t>
            </a:r>
            <a:r>
              <a:rPr sz="550" spc="4" dirty="0">
                <a:solidFill>
                  <a:srgbClr val="231F20"/>
                </a:solidFill>
                <a:latin typeface="方正兰亭纤黑_GBK"/>
                <a:cs typeface="方正兰亭纤黑_GBK"/>
              </a:rPr>
              <a:t>3-38   </a:t>
            </a: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五福捧寿</a:t>
            </a:r>
            <a:endParaRPr sz="550">
              <a:latin typeface="方正兰亭纤黑_GBK"/>
              <a:cs typeface="方正兰亭纤黑_GBK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2979601" y="5954410"/>
            <a:ext cx="761934" cy="96567"/>
          </a:xfrm>
          <a:prstGeom prst="rect">
            <a:avLst/>
          </a:prstGeom>
        </p:spPr>
        <p:txBody>
          <a:bodyPr vert="horz" wrap="square" lIns="0" tIns="11813" rIns="0" bIns="0" rtlCol="0">
            <a:spAutoFit/>
          </a:bodyPr>
          <a:lstStyle/>
          <a:p>
            <a:pPr marL="10739">
              <a:spcBef>
                <a:spcPts val="93"/>
              </a:spcBef>
            </a:pP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图</a:t>
            </a:r>
            <a:r>
              <a:rPr sz="550" spc="4" dirty="0">
                <a:solidFill>
                  <a:srgbClr val="231F20"/>
                </a:solidFill>
                <a:latin typeface="方正兰亭纤黑_GBK"/>
                <a:cs typeface="方正兰亭纤黑_GBK"/>
              </a:rPr>
              <a:t>3-40   </a:t>
            </a: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传统年画图形</a:t>
            </a:r>
            <a:endParaRPr sz="550">
              <a:latin typeface="方正兰亭纤黑_GBK"/>
              <a:cs typeface="方正兰亭纤黑_GBK"/>
            </a:endParaRPr>
          </a:p>
        </p:txBody>
      </p:sp>
      <p:pic>
        <p:nvPicPr>
          <p:cNvPr id="10" name="object 10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2453461" y="701440"/>
            <a:ext cx="1720693" cy="1685440"/>
          </a:xfrm>
          <a:prstGeom prst="rect">
            <a:avLst/>
          </a:prstGeom>
        </p:spPr>
      </p:pic>
      <p:pic>
        <p:nvPicPr>
          <p:cNvPr id="11" name="object 11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2454459" y="4814488"/>
            <a:ext cx="1720693" cy="1099741"/>
          </a:xfrm>
          <a:prstGeom prst="rect">
            <a:avLst/>
          </a:prstGeom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433689" y="1501661"/>
            <a:ext cx="2800597" cy="2180120"/>
          </a:xfrm>
          <a:prstGeom prst="rect">
            <a:avLst/>
          </a:prstGeom>
        </p:spPr>
      </p:pic>
      <p:sp>
        <p:nvSpPr>
          <p:cNvPr id="5" name="object 5"/>
          <p:cNvSpPr txBox="1"/>
          <p:nvPr/>
        </p:nvSpPr>
        <p:spPr>
          <a:xfrm>
            <a:off x="4372250" y="3729579"/>
            <a:ext cx="832275" cy="96567"/>
          </a:xfrm>
          <a:prstGeom prst="rect">
            <a:avLst/>
          </a:prstGeom>
        </p:spPr>
        <p:txBody>
          <a:bodyPr vert="horz" wrap="square" lIns="0" tIns="11813" rIns="0" bIns="0" rtlCol="0">
            <a:spAutoFit/>
          </a:bodyPr>
          <a:lstStyle/>
          <a:p>
            <a:pPr marL="10739">
              <a:spcBef>
                <a:spcPts val="93"/>
              </a:spcBef>
            </a:pP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图</a:t>
            </a:r>
            <a:r>
              <a:rPr sz="550" spc="4" dirty="0">
                <a:solidFill>
                  <a:srgbClr val="231F20"/>
                </a:solidFill>
                <a:latin typeface="方正兰亭纤黑_GBK"/>
                <a:cs typeface="方正兰亭纤黑_GBK"/>
              </a:rPr>
              <a:t>3-42   </a:t>
            </a: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几何形状的运用</a:t>
            </a:r>
            <a:endParaRPr sz="550">
              <a:latin typeface="方正兰亭纤黑_GBK"/>
              <a:cs typeface="方正兰亭纤黑_GBK"/>
            </a:endParaRPr>
          </a:p>
        </p:txBody>
      </p:sp>
      <p:pic>
        <p:nvPicPr>
          <p:cNvPr id="6" name="object 6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6288068" y="1487487"/>
            <a:ext cx="1742258" cy="2201921"/>
          </a:xfrm>
          <a:prstGeom prst="rect">
            <a:avLst/>
          </a:prstGeom>
        </p:spPr>
      </p:pic>
      <p:sp>
        <p:nvSpPr>
          <p:cNvPr id="7" name="object 7"/>
          <p:cNvSpPr txBox="1"/>
          <p:nvPr/>
        </p:nvSpPr>
        <p:spPr>
          <a:xfrm>
            <a:off x="6707545" y="3729579"/>
            <a:ext cx="903690" cy="96567"/>
          </a:xfrm>
          <a:prstGeom prst="rect">
            <a:avLst/>
          </a:prstGeom>
        </p:spPr>
        <p:txBody>
          <a:bodyPr vert="horz" wrap="square" lIns="0" tIns="11813" rIns="0" bIns="0" rtlCol="0">
            <a:spAutoFit/>
          </a:bodyPr>
          <a:lstStyle/>
          <a:p>
            <a:pPr marL="10739">
              <a:spcBef>
                <a:spcPts val="93"/>
              </a:spcBef>
            </a:pP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图</a:t>
            </a:r>
            <a:r>
              <a:rPr sz="550" spc="4" dirty="0">
                <a:solidFill>
                  <a:srgbClr val="231F20"/>
                </a:solidFill>
                <a:latin typeface="方正兰亭纤黑_GBK"/>
                <a:cs typeface="方正兰亭纤黑_GBK"/>
              </a:rPr>
              <a:t>3-43   </a:t>
            </a: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封面中的图像组合</a:t>
            </a:r>
            <a:endParaRPr sz="550">
              <a:latin typeface="方正兰亭纤黑_GBK"/>
              <a:cs typeface="方正兰亭纤黑_GBK"/>
            </a:endParaRPr>
          </a:p>
        </p:txBody>
      </p:sp>
      <p:pic>
        <p:nvPicPr>
          <p:cNvPr id="8" name="object 8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3433685" y="3920426"/>
            <a:ext cx="2103476" cy="1730111"/>
          </a:xfrm>
          <a:prstGeom prst="rect">
            <a:avLst/>
          </a:prstGeom>
        </p:spPr>
      </p:pic>
      <p:pic>
        <p:nvPicPr>
          <p:cNvPr id="9" name="object 9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5598385" y="3920425"/>
            <a:ext cx="2431940" cy="1732538"/>
          </a:xfrm>
          <a:prstGeom prst="rect">
            <a:avLst/>
          </a:prstGeom>
        </p:spPr>
      </p:pic>
      <p:sp>
        <p:nvSpPr>
          <p:cNvPr id="10" name="object 10"/>
          <p:cNvSpPr txBox="1"/>
          <p:nvPr/>
        </p:nvSpPr>
        <p:spPr>
          <a:xfrm>
            <a:off x="4023272" y="5693145"/>
            <a:ext cx="833348" cy="96567"/>
          </a:xfrm>
          <a:prstGeom prst="rect">
            <a:avLst/>
          </a:prstGeom>
        </p:spPr>
        <p:txBody>
          <a:bodyPr vert="horz" wrap="square" lIns="0" tIns="11813" rIns="0" bIns="0" rtlCol="0">
            <a:spAutoFit/>
          </a:bodyPr>
          <a:lstStyle/>
          <a:p>
            <a:pPr marL="10739">
              <a:spcBef>
                <a:spcPts val="93"/>
              </a:spcBef>
            </a:pP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图</a:t>
            </a:r>
            <a:r>
              <a:rPr sz="550" spc="4" dirty="0">
                <a:solidFill>
                  <a:srgbClr val="231F20"/>
                </a:solidFill>
                <a:latin typeface="方正兰亭纤黑_GBK"/>
                <a:cs typeface="方正兰亭纤黑_GBK"/>
              </a:rPr>
              <a:t>3-44   </a:t>
            </a: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数字图形的运用</a:t>
            </a:r>
            <a:endParaRPr sz="550">
              <a:latin typeface="方正兰亭纤黑_GBK"/>
              <a:cs typeface="方正兰亭纤黑_GBK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6398026" y="5693145"/>
            <a:ext cx="832812" cy="96567"/>
          </a:xfrm>
          <a:prstGeom prst="rect">
            <a:avLst/>
          </a:prstGeom>
        </p:spPr>
        <p:txBody>
          <a:bodyPr vert="horz" wrap="square" lIns="0" tIns="11813" rIns="0" bIns="0" rtlCol="0">
            <a:spAutoFit/>
          </a:bodyPr>
          <a:lstStyle/>
          <a:p>
            <a:pPr marL="10739">
              <a:spcBef>
                <a:spcPts val="93"/>
              </a:spcBef>
            </a:pP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图</a:t>
            </a:r>
            <a:r>
              <a:rPr sz="550" spc="4" dirty="0">
                <a:solidFill>
                  <a:srgbClr val="231F20"/>
                </a:solidFill>
                <a:latin typeface="方正兰亭纤黑_GBK"/>
                <a:cs typeface="方正兰亭纤黑_GBK"/>
              </a:rPr>
              <a:t>3-45   </a:t>
            </a: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封面矩形的留空</a:t>
            </a:r>
            <a:endParaRPr sz="550">
              <a:latin typeface="方正兰亭纤黑_GBK"/>
              <a:cs typeface="方正兰亭纤黑_GBK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3422914" y="720362"/>
            <a:ext cx="4623154" cy="401207"/>
          </a:xfrm>
          <a:prstGeom prst="rect">
            <a:avLst/>
          </a:prstGeom>
        </p:spPr>
        <p:txBody>
          <a:bodyPr vert="horz" wrap="square" lIns="0" tIns="10739" rIns="0" bIns="0" rtlCol="0">
            <a:spAutoFit/>
          </a:bodyPr>
          <a:lstStyle/>
          <a:p>
            <a:pPr marL="10739">
              <a:spcBef>
                <a:spcPts val="85"/>
              </a:spcBef>
              <a:tabLst>
                <a:tab pos="457490" algn="l"/>
              </a:tabLst>
            </a:pPr>
            <a:r>
              <a:rPr sz="1015" dirty="0">
                <a:solidFill>
                  <a:srgbClr val="000515"/>
                </a:solidFill>
                <a:latin typeface="方正兰亭准黑_GBK"/>
                <a:cs typeface="方正兰亭准黑_GBK"/>
              </a:rPr>
              <a:t>3.1.4	书籍设计中的图形运用</a:t>
            </a:r>
            <a:endParaRPr sz="1015" dirty="0">
              <a:latin typeface="方正兰亭准黑_GBK"/>
              <a:cs typeface="方正兰亭准黑_GBK"/>
            </a:endParaRPr>
          </a:p>
          <a:p>
            <a:pPr>
              <a:spcBef>
                <a:spcPts val="38"/>
              </a:spcBef>
            </a:pPr>
            <a:endParaRPr sz="676" dirty="0">
              <a:latin typeface="方正兰亭纤黑_GBK"/>
              <a:cs typeface="方正兰亭纤黑_GBK"/>
            </a:endParaRPr>
          </a:p>
          <a:p>
            <a:pPr marL="10739"/>
            <a:r>
              <a:rPr sz="846" spc="-4" dirty="0">
                <a:solidFill>
                  <a:srgbClr val="231F20"/>
                </a:solidFill>
                <a:latin typeface="方正兰亭黑_GBK"/>
                <a:cs typeface="方正兰亭黑_GBK"/>
              </a:rPr>
              <a:t>1.</a:t>
            </a:r>
            <a:r>
              <a:rPr sz="846" spc="-25" dirty="0">
                <a:solidFill>
                  <a:srgbClr val="231F20"/>
                </a:solidFill>
                <a:latin typeface="方正兰亭黑_GBK"/>
                <a:cs typeface="方正兰亭黑_GBK"/>
              </a:rPr>
              <a:t> </a:t>
            </a:r>
            <a:r>
              <a:rPr sz="846" dirty="0" err="1">
                <a:solidFill>
                  <a:srgbClr val="231F20"/>
                </a:solidFill>
                <a:latin typeface="方正兰亭黑_GBK"/>
                <a:cs typeface="方正兰亭黑_GBK"/>
              </a:rPr>
              <a:t>图形在封面设计中的运用</a:t>
            </a:r>
            <a:endParaRPr sz="846" dirty="0">
              <a:latin typeface="方正兰亭黑_GBK"/>
              <a:cs typeface="方正兰亭黑_GBK"/>
            </a:endParaRPr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4"/>
          <p:cNvSpPr txBox="1"/>
          <p:nvPr/>
        </p:nvSpPr>
        <p:spPr>
          <a:xfrm>
            <a:off x="3392843" y="6159487"/>
            <a:ext cx="1023430" cy="96567"/>
          </a:xfrm>
          <a:prstGeom prst="rect">
            <a:avLst/>
          </a:prstGeom>
        </p:spPr>
        <p:txBody>
          <a:bodyPr vert="horz" wrap="square" lIns="0" tIns="11813" rIns="0" bIns="0" rtlCol="0">
            <a:spAutoFit/>
          </a:bodyPr>
          <a:lstStyle/>
          <a:p>
            <a:pPr marL="10739">
              <a:spcBef>
                <a:spcPts val="93"/>
              </a:spcBef>
            </a:pP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图</a:t>
            </a:r>
            <a:r>
              <a:rPr sz="550" spc="4" dirty="0">
                <a:solidFill>
                  <a:srgbClr val="231F20"/>
                </a:solidFill>
                <a:latin typeface="方正兰亭纤黑_GBK"/>
                <a:cs typeface="方正兰亭纤黑_GBK"/>
              </a:rPr>
              <a:t>3-46  </a:t>
            </a:r>
            <a:r>
              <a:rPr sz="550" spc="17" dirty="0">
                <a:solidFill>
                  <a:srgbClr val="231F20"/>
                </a:solidFill>
                <a:latin typeface="方正兰亭纤黑_GBK"/>
                <a:cs typeface="方正兰亭纤黑_GBK"/>
              </a:rPr>
              <a:t> </a:t>
            </a:r>
            <a:r>
              <a:rPr sz="550" spc="4" dirty="0">
                <a:solidFill>
                  <a:srgbClr val="231F20"/>
                </a:solidFill>
                <a:latin typeface="方正兰亭纤黑_GBK"/>
                <a:cs typeface="方正兰亭纤黑_GBK"/>
              </a:rPr>
              <a:t>NewPhlosopher</a:t>
            </a: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封面</a:t>
            </a:r>
            <a:endParaRPr sz="550">
              <a:latin typeface="方正兰亭纤黑_GBK"/>
              <a:cs typeface="方正兰亭纤黑_GBK"/>
            </a:endParaRPr>
          </a:p>
        </p:txBody>
      </p:sp>
      <p:pic>
        <p:nvPicPr>
          <p:cNvPr id="5" name="object 5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721644" y="268287"/>
            <a:ext cx="4490600" cy="2858506"/>
          </a:xfrm>
          <a:prstGeom prst="rect">
            <a:avLst/>
          </a:prstGeom>
        </p:spPr>
      </p:pic>
      <p:pic>
        <p:nvPicPr>
          <p:cNvPr id="6" name="object 6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796032" y="3206641"/>
            <a:ext cx="4354396" cy="2872998"/>
          </a:xfrm>
          <a:prstGeom prst="rect">
            <a:avLst/>
          </a:prstGeom>
        </p:spPr>
      </p:pic>
      <p:pic>
        <p:nvPicPr>
          <p:cNvPr id="7" name="object 4">
            <a:extLst>
              <a:ext uri="{FF2B5EF4-FFF2-40B4-BE49-F238E27FC236}">
                <a16:creationId xmlns:a16="http://schemas.microsoft.com/office/drawing/2014/main" id="{BC898A5E-24FD-C385-523C-A81C03F6778B}"/>
              </a:ext>
            </a:extLst>
          </p:cNvPr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6369844" y="348829"/>
            <a:ext cx="3810000" cy="5664615"/>
          </a:xfrm>
          <a:prstGeom prst="rect">
            <a:avLst/>
          </a:prstGeom>
        </p:spPr>
      </p:pic>
      <p:sp>
        <p:nvSpPr>
          <p:cNvPr id="8" name="object 5">
            <a:extLst>
              <a:ext uri="{FF2B5EF4-FFF2-40B4-BE49-F238E27FC236}">
                <a16:creationId xmlns:a16="http://schemas.microsoft.com/office/drawing/2014/main" id="{AB0EF00A-C76B-DF5C-8372-CB3C6004C220}"/>
              </a:ext>
            </a:extLst>
          </p:cNvPr>
          <p:cNvSpPr txBox="1"/>
          <p:nvPr/>
        </p:nvSpPr>
        <p:spPr>
          <a:xfrm>
            <a:off x="7970044" y="6159487"/>
            <a:ext cx="761934" cy="96567"/>
          </a:xfrm>
          <a:prstGeom prst="rect">
            <a:avLst/>
          </a:prstGeom>
        </p:spPr>
        <p:txBody>
          <a:bodyPr vert="horz" wrap="square" lIns="0" tIns="11813" rIns="0" bIns="0" rtlCol="0">
            <a:spAutoFit/>
          </a:bodyPr>
          <a:lstStyle/>
          <a:p>
            <a:pPr marL="10739">
              <a:spcBef>
                <a:spcPts val="93"/>
              </a:spcBef>
            </a:pP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图</a:t>
            </a:r>
            <a:r>
              <a:rPr sz="550" spc="4" dirty="0">
                <a:solidFill>
                  <a:srgbClr val="231F20"/>
                </a:solidFill>
                <a:latin typeface="方正兰亭纤黑_GBK"/>
                <a:cs typeface="方正兰亭纤黑_GBK"/>
              </a:rPr>
              <a:t>3-47   </a:t>
            </a: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杂志封面设计</a:t>
            </a:r>
            <a:endParaRPr sz="550">
              <a:latin typeface="方正兰亭纤黑_GBK"/>
              <a:cs typeface="方正兰亭纤黑_GBK"/>
            </a:endParaRPr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7912646" y="6829523"/>
            <a:ext cx="3222" cy="113834"/>
          </a:xfrm>
          <a:custGeom>
            <a:avLst/>
            <a:gdLst/>
            <a:ahLst/>
            <a:cxnLst/>
            <a:rect l="l" t="t" r="r" b="b"/>
            <a:pathLst>
              <a:path w="3810" h="134620">
                <a:moveTo>
                  <a:pt x="3606" y="0"/>
                </a:moveTo>
                <a:lnTo>
                  <a:pt x="0" y="0"/>
                </a:lnTo>
                <a:lnTo>
                  <a:pt x="0" y="134099"/>
                </a:lnTo>
                <a:lnTo>
                  <a:pt x="3606" y="134099"/>
                </a:lnTo>
                <a:lnTo>
                  <a:pt x="3606" y="0"/>
                </a:lnTo>
                <a:close/>
              </a:path>
            </a:pathLst>
          </a:custGeom>
          <a:solidFill>
            <a:srgbClr val="231F20"/>
          </a:solidFill>
        </p:spPr>
        <p:txBody>
          <a:bodyPr wrap="square" lIns="0" tIns="0" rIns="0" bIns="0" rtlCol="0"/>
          <a:lstStyle/>
          <a:p>
            <a:endParaRPr sz="1522"/>
          </a:p>
        </p:txBody>
      </p:sp>
      <p:sp>
        <p:nvSpPr>
          <p:cNvPr id="3" name="object 3"/>
          <p:cNvSpPr txBox="1"/>
          <p:nvPr/>
        </p:nvSpPr>
        <p:spPr>
          <a:xfrm>
            <a:off x="3483797" y="3312449"/>
            <a:ext cx="4619932" cy="349013"/>
          </a:xfrm>
          <a:prstGeom prst="rect">
            <a:avLst/>
          </a:prstGeom>
        </p:spPr>
        <p:txBody>
          <a:bodyPr vert="horz" wrap="square" lIns="0" tIns="10739" rIns="0" bIns="0" rtlCol="0">
            <a:spAutoFit/>
          </a:bodyPr>
          <a:lstStyle/>
          <a:p>
            <a:pPr>
              <a:spcBef>
                <a:spcPts val="38"/>
              </a:spcBef>
            </a:pPr>
            <a:endParaRPr sz="676" dirty="0">
              <a:latin typeface="方正兰亭纤黑_GBK"/>
              <a:cs typeface="方正兰亭纤黑_GBK"/>
            </a:endParaRPr>
          </a:p>
          <a:p>
            <a:pPr marL="10739"/>
            <a:r>
              <a:rPr sz="846" dirty="0">
                <a:solidFill>
                  <a:srgbClr val="231F20"/>
                </a:solidFill>
                <a:latin typeface="方正兰亭黑_GBK"/>
                <a:cs typeface="方正兰亭黑_GBK"/>
              </a:rPr>
              <a:t>5</a:t>
            </a:r>
            <a:r>
              <a:rPr sz="846" spc="-17" dirty="0">
                <a:solidFill>
                  <a:srgbClr val="231F20"/>
                </a:solidFill>
                <a:latin typeface="方正兰亭黑_GBK"/>
                <a:cs typeface="方正兰亭黑_GBK"/>
              </a:rPr>
              <a:t> </a:t>
            </a:r>
            <a:r>
              <a:rPr sz="846" dirty="0">
                <a:solidFill>
                  <a:srgbClr val="231F20"/>
                </a:solidFill>
                <a:latin typeface="方正兰亭黑_GBK"/>
                <a:cs typeface="方正兰亭黑_GBK"/>
              </a:rPr>
              <a:t>.</a:t>
            </a:r>
            <a:r>
              <a:rPr sz="846" spc="-17" dirty="0">
                <a:solidFill>
                  <a:srgbClr val="231F20"/>
                </a:solidFill>
                <a:latin typeface="方正兰亭黑_GBK"/>
                <a:cs typeface="方正兰亭黑_GBK"/>
              </a:rPr>
              <a:t> </a:t>
            </a:r>
            <a:r>
              <a:rPr sz="846" dirty="0">
                <a:solidFill>
                  <a:srgbClr val="231F20"/>
                </a:solidFill>
                <a:latin typeface="方正兰亭黑_GBK"/>
                <a:cs typeface="方正兰亭黑_GBK"/>
              </a:rPr>
              <a:t>图形在扉页设计中的运用</a:t>
            </a:r>
            <a:endParaRPr sz="846" dirty="0">
              <a:latin typeface="方正兰亭黑_GBK"/>
              <a:cs typeface="方正兰亭黑_GBK"/>
            </a:endParaRPr>
          </a:p>
          <a:p>
            <a:pPr marR="5370" algn="r">
              <a:tabLst>
                <a:tab pos="1228026" algn="l"/>
              </a:tabLst>
            </a:pPr>
            <a:r>
              <a:rPr sz="676" dirty="0">
                <a:solidFill>
                  <a:srgbClr val="6D6E71"/>
                </a:solidFill>
                <a:latin typeface="方正兰亭黑_GBK"/>
                <a:cs typeface="方正兰亭黑_GBK"/>
              </a:rPr>
              <a:t>第3章  </a:t>
            </a:r>
            <a:r>
              <a:rPr sz="676" spc="110" dirty="0">
                <a:solidFill>
                  <a:srgbClr val="6D6E71"/>
                </a:solidFill>
                <a:latin typeface="方正兰亭黑_GBK"/>
                <a:cs typeface="方正兰亭黑_GBK"/>
              </a:rPr>
              <a:t> </a:t>
            </a:r>
            <a:r>
              <a:rPr sz="676" dirty="0">
                <a:solidFill>
                  <a:srgbClr val="6D6E71"/>
                </a:solidFill>
                <a:latin typeface="方正兰亭黑_GBK"/>
                <a:cs typeface="方正兰亭黑_GBK"/>
              </a:rPr>
              <a:t>无处不在的图形魅力	51</a:t>
            </a:r>
            <a:endParaRPr sz="676" dirty="0">
              <a:latin typeface="方正兰亭黑_GBK"/>
              <a:cs typeface="方正兰亭黑_GBK"/>
            </a:endParaRPr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494561" y="746624"/>
            <a:ext cx="1533318" cy="1149989"/>
          </a:xfrm>
          <a:prstGeom prst="rect">
            <a:avLst/>
          </a:prstGeom>
        </p:spPr>
      </p:pic>
      <p:pic>
        <p:nvPicPr>
          <p:cNvPr id="5" name="object 5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5087578" y="746909"/>
            <a:ext cx="1528860" cy="1149703"/>
          </a:xfrm>
          <a:prstGeom prst="rect">
            <a:avLst/>
          </a:prstGeom>
        </p:spPr>
      </p:pic>
      <p:pic>
        <p:nvPicPr>
          <p:cNvPr id="6" name="object 6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6676135" y="746909"/>
            <a:ext cx="1415016" cy="1149695"/>
          </a:xfrm>
          <a:prstGeom prst="rect">
            <a:avLst/>
          </a:prstGeom>
        </p:spPr>
      </p:pic>
      <p:sp>
        <p:nvSpPr>
          <p:cNvPr id="7" name="object 7"/>
          <p:cNvSpPr txBox="1"/>
          <p:nvPr/>
        </p:nvSpPr>
        <p:spPr>
          <a:xfrm>
            <a:off x="3768380" y="1936790"/>
            <a:ext cx="833886" cy="96567"/>
          </a:xfrm>
          <a:prstGeom prst="rect">
            <a:avLst/>
          </a:prstGeom>
        </p:spPr>
        <p:txBody>
          <a:bodyPr vert="horz" wrap="square" lIns="0" tIns="11813" rIns="0" bIns="0" rtlCol="0">
            <a:spAutoFit/>
          </a:bodyPr>
          <a:lstStyle/>
          <a:p>
            <a:pPr marL="10739">
              <a:spcBef>
                <a:spcPts val="93"/>
              </a:spcBef>
            </a:pP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图</a:t>
            </a:r>
            <a:r>
              <a:rPr sz="550" spc="4" dirty="0">
                <a:solidFill>
                  <a:srgbClr val="231F20"/>
                </a:solidFill>
                <a:latin typeface="方正兰亭纤黑_GBK"/>
                <a:cs typeface="方正兰亭纤黑_GBK"/>
              </a:rPr>
              <a:t>3-48  </a:t>
            </a: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 黑白搭配的书籍</a:t>
            </a:r>
            <a:endParaRPr sz="550">
              <a:latin typeface="方正兰亭纤黑_GBK"/>
              <a:cs typeface="方正兰亭纤黑_GBK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5461930" y="1936790"/>
            <a:ext cx="691594" cy="96567"/>
          </a:xfrm>
          <a:prstGeom prst="rect">
            <a:avLst/>
          </a:prstGeom>
        </p:spPr>
        <p:txBody>
          <a:bodyPr vert="horz" wrap="square" lIns="0" tIns="11813" rIns="0" bIns="0" rtlCol="0">
            <a:spAutoFit/>
          </a:bodyPr>
          <a:lstStyle/>
          <a:p>
            <a:pPr marL="10739">
              <a:spcBef>
                <a:spcPts val="93"/>
              </a:spcBef>
            </a:pP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图</a:t>
            </a:r>
            <a:r>
              <a:rPr sz="550" spc="4" dirty="0">
                <a:solidFill>
                  <a:srgbClr val="231F20"/>
                </a:solidFill>
                <a:latin typeface="方正兰亭纤黑_GBK"/>
                <a:cs typeface="方正兰亭纤黑_GBK"/>
              </a:rPr>
              <a:t>3-49   </a:t>
            </a: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图像的运用</a:t>
            </a:r>
            <a:endParaRPr sz="550">
              <a:latin typeface="方正兰亭纤黑_GBK"/>
              <a:cs typeface="方正兰亭纤黑_GBK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6988847" y="1936790"/>
            <a:ext cx="761934" cy="96567"/>
          </a:xfrm>
          <a:prstGeom prst="rect">
            <a:avLst/>
          </a:prstGeom>
        </p:spPr>
        <p:txBody>
          <a:bodyPr vert="horz" wrap="square" lIns="0" tIns="11813" rIns="0" bIns="0" rtlCol="0">
            <a:spAutoFit/>
          </a:bodyPr>
          <a:lstStyle/>
          <a:p>
            <a:pPr marL="10739">
              <a:spcBef>
                <a:spcPts val="93"/>
              </a:spcBef>
            </a:pP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图</a:t>
            </a:r>
            <a:r>
              <a:rPr sz="550" spc="4" dirty="0">
                <a:solidFill>
                  <a:srgbClr val="231F20"/>
                </a:solidFill>
                <a:latin typeface="方正兰亭纤黑_GBK"/>
                <a:cs typeface="方正兰亭纤黑_GBK"/>
              </a:rPr>
              <a:t>3-50   </a:t>
            </a: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矩形条的运用</a:t>
            </a:r>
            <a:endParaRPr sz="550">
              <a:latin typeface="方正兰亭纤黑_GBK"/>
              <a:cs typeface="方正兰亭纤黑_GBK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6847094" y="4038098"/>
            <a:ext cx="1045445" cy="96567"/>
          </a:xfrm>
          <a:prstGeom prst="rect">
            <a:avLst/>
          </a:prstGeom>
        </p:spPr>
        <p:txBody>
          <a:bodyPr vert="horz" wrap="square" lIns="0" tIns="11813" rIns="0" bIns="0" rtlCol="0">
            <a:spAutoFit/>
          </a:bodyPr>
          <a:lstStyle/>
          <a:p>
            <a:pPr marL="10739">
              <a:spcBef>
                <a:spcPts val="93"/>
              </a:spcBef>
            </a:pP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图</a:t>
            </a:r>
            <a:r>
              <a:rPr sz="550" spc="4" dirty="0">
                <a:solidFill>
                  <a:srgbClr val="231F20"/>
                </a:solidFill>
                <a:latin typeface="方正兰亭纤黑_GBK"/>
                <a:cs typeface="方正兰亭纤黑_GBK"/>
              </a:rPr>
              <a:t>3-51   </a:t>
            </a: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勒口设计中的图形运用</a:t>
            </a:r>
            <a:endParaRPr sz="550">
              <a:latin typeface="方正兰亭纤黑_GBK"/>
              <a:cs typeface="方正兰亭纤黑_GBK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3483797" y="459479"/>
            <a:ext cx="4619932" cy="141008"/>
          </a:xfrm>
          <a:prstGeom prst="rect">
            <a:avLst/>
          </a:prstGeom>
        </p:spPr>
        <p:txBody>
          <a:bodyPr vert="horz" wrap="square" lIns="0" tIns="10739" rIns="0" bIns="0" rtlCol="0">
            <a:spAutoFit/>
          </a:bodyPr>
          <a:lstStyle/>
          <a:p>
            <a:pPr marL="10739">
              <a:spcBef>
                <a:spcPts val="85"/>
              </a:spcBef>
            </a:pPr>
            <a:r>
              <a:rPr sz="846" dirty="0">
                <a:solidFill>
                  <a:srgbClr val="231F20"/>
                </a:solidFill>
                <a:latin typeface="方正兰亭黑_GBK"/>
                <a:cs typeface="方正兰亭黑_GBK"/>
              </a:rPr>
              <a:t>2.</a:t>
            </a:r>
            <a:r>
              <a:rPr sz="846" spc="-21" dirty="0">
                <a:solidFill>
                  <a:srgbClr val="231F20"/>
                </a:solidFill>
                <a:latin typeface="方正兰亭黑_GBK"/>
                <a:cs typeface="方正兰亭黑_GBK"/>
              </a:rPr>
              <a:t> </a:t>
            </a:r>
            <a:r>
              <a:rPr sz="846" dirty="0" err="1">
                <a:solidFill>
                  <a:srgbClr val="231F20"/>
                </a:solidFill>
                <a:latin typeface="方正兰亭黑_GBK"/>
                <a:cs typeface="方正兰亭黑_GBK"/>
              </a:rPr>
              <a:t>图形在书脊设计中的运用</a:t>
            </a:r>
            <a:endParaRPr sz="846" dirty="0">
              <a:latin typeface="方正兰亭黑_GBK"/>
              <a:cs typeface="方正兰亭黑_GBK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3483799" y="2917445"/>
            <a:ext cx="3008003" cy="141008"/>
          </a:xfrm>
          <a:prstGeom prst="rect">
            <a:avLst/>
          </a:prstGeom>
        </p:spPr>
        <p:txBody>
          <a:bodyPr vert="horz" wrap="square" lIns="0" tIns="10739" rIns="0" bIns="0" rtlCol="0">
            <a:spAutoFit/>
          </a:bodyPr>
          <a:lstStyle/>
          <a:p>
            <a:pPr marL="10739">
              <a:spcBef>
                <a:spcPts val="85"/>
              </a:spcBef>
            </a:pPr>
            <a:r>
              <a:rPr sz="846" dirty="0">
                <a:solidFill>
                  <a:srgbClr val="231F20"/>
                </a:solidFill>
                <a:latin typeface="方正兰亭黑_GBK"/>
                <a:cs typeface="方正兰亭黑_GBK"/>
              </a:rPr>
              <a:t>3</a:t>
            </a:r>
            <a:r>
              <a:rPr sz="846" spc="-17" dirty="0">
                <a:solidFill>
                  <a:srgbClr val="231F20"/>
                </a:solidFill>
                <a:latin typeface="方正兰亭黑_GBK"/>
                <a:cs typeface="方正兰亭黑_GBK"/>
              </a:rPr>
              <a:t> </a:t>
            </a:r>
            <a:r>
              <a:rPr sz="846" dirty="0">
                <a:solidFill>
                  <a:srgbClr val="231F20"/>
                </a:solidFill>
                <a:latin typeface="方正兰亭黑_GBK"/>
                <a:cs typeface="方正兰亭黑_GBK"/>
              </a:rPr>
              <a:t>.</a:t>
            </a:r>
            <a:r>
              <a:rPr sz="846" spc="-17" dirty="0">
                <a:solidFill>
                  <a:srgbClr val="231F20"/>
                </a:solidFill>
                <a:latin typeface="方正兰亭黑_GBK"/>
                <a:cs typeface="方正兰亭黑_GBK"/>
              </a:rPr>
              <a:t> </a:t>
            </a:r>
            <a:r>
              <a:rPr sz="846" dirty="0" err="1">
                <a:solidFill>
                  <a:srgbClr val="231F20"/>
                </a:solidFill>
                <a:latin typeface="方正兰亭黑_GBK"/>
                <a:cs typeface="方正兰亭黑_GBK"/>
              </a:rPr>
              <a:t>图形在勒口设计中的运用</a:t>
            </a:r>
            <a:endParaRPr sz="846" dirty="0">
              <a:latin typeface="方正兰亭黑_GBK"/>
              <a:cs typeface="方正兰亭黑_GBK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3483799" y="3156062"/>
            <a:ext cx="3008003" cy="141008"/>
          </a:xfrm>
          <a:prstGeom prst="rect">
            <a:avLst/>
          </a:prstGeom>
        </p:spPr>
        <p:txBody>
          <a:bodyPr vert="horz" wrap="square" lIns="0" tIns="10739" rIns="0" bIns="0" rtlCol="0">
            <a:spAutoFit/>
          </a:bodyPr>
          <a:lstStyle/>
          <a:p>
            <a:pPr marL="10739">
              <a:spcBef>
                <a:spcPts val="630"/>
              </a:spcBef>
            </a:pPr>
            <a:r>
              <a:rPr lang="en-US" altLang="zh-CN" sz="846" dirty="0">
                <a:solidFill>
                  <a:srgbClr val="231F20"/>
                </a:solidFill>
                <a:latin typeface="方正兰亭黑_GBK"/>
                <a:cs typeface="方正兰亭黑_GBK"/>
              </a:rPr>
              <a:t>4</a:t>
            </a:r>
            <a:r>
              <a:rPr lang="zh-CN" altLang="en-US" sz="846" spc="-21" dirty="0">
                <a:solidFill>
                  <a:srgbClr val="231F20"/>
                </a:solidFill>
                <a:latin typeface="方正兰亭黑_GBK"/>
                <a:cs typeface="方正兰亭黑_GBK"/>
              </a:rPr>
              <a:t> </a:t>
            </a:r>
            <a:r>
              <a:rPr lang="en-US" altLang="zh-CN" sz="846" dirty="0">
                <a:solidFill>
                  <a:srgbClr val="231F20"/>
                </a:solidFill>
                <a:latin typeface="方正兰亭黑_GBK"/>
                <a:cs typeface="方正兰亭黑_GBK"/>
              </a:rPr>
              <a:t>.</a:t>
            </a:r>
            <a:r>
              <a:rPr lang="zh-CN" altLang="en-US" sz="846" spc="-17" dirty="0">
                <a:solidFill>
                  <a:srgbClr val="231F20"/>
                </a:solidFill>
                <a:latin typeface="方正兰亭黑_GBK"/>
                <a:cs typeface="方正兰亭黑_GBK"/>
              </a:rPr>
              <a:t> </a:t>
            </a:r>
            <a:r>
              <a:rPr lang="zh-CN" altLang="en-US" sz="846" dirty="0">
                <a:solidFill>
                  <a:srgbClr val="231F20"/>
                </a:solidFill>
                <a:latin typeface="方正兰亭黑_GBK"/>
                <a:cs typeface="方正兰亭黑_GBK"/>
              </a:rPr>
              <a:t>图形在环衬设计中的运用</a:t>
            </a:r>
            <a:endParaRPr lang="zh-CN" altLang="en-US" sz="846" dirty="0">
              <a:latin typeface="方正兰亭黑_GBK"/>
              <a:cs typeface="方正兰亭黑_GBK"/>
            </a:endParaRPr>
          </a:p>
        </p:txBody>
      </p:sp>
      <p:pic>
        <p:nvPicPr>
          <p:cNvPr id="14" name="object 14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6721788" y="2221041"/>
            <a:ext cx="1369416" cy="1728520"/>
          </a:xfrm>
          <a:prstGeom prst="rect">
            <a:avLst/>
          </a:prstGeom>
        </p:spPr>
      </p:pic>
      <p:pic>
        <p:nvPicPr>
          <p:cNvPr id="15" name="object 6">
            <a:extLst>
              <a:ext uri="{FF2B5EF4-FFF2-40B4-BE49-F238E27FC236}">
                <a16:creationId xmlns:a16="http://schemas.microsoft.com/office/drawing/2014/main" id="{61E63CC5-C75A-75C7-265C-97E8CB2A7776}"/>
              </a:ext>
            </a:extLst>
          </p:cNvPr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3246777" y="4284904"/>
            <a:ext cx="2710978" cy="1669747"/>
          </a:xfrm>
          <a:prstGeom prst="rect">
            <a:avLst/>
          </a:prstGeom>
        </p:spPr>
      </p:pic>
      <p:sp>
        <p:nvSpPr>
          <p:cNvPr id="16" name="object 7">
            <a:extLst>
              <a:ext uri="{FF2B5EF4-FFF2-40B4-BE49-F238E27FC236}">
                <a16:creationId xmlns:a16="http://schemas.microsoft.com/office/drawing/2014/main" id="{99E11E48-1E24-D056-938C-CF14F916CD2A}"/>
              </a:ext>
            </a:extLst>
          </p:cNvPr>
          <p:cNvSpPr txBox="1"/>
          <p:nvPr/>
        </p:nvSpPr>
        <p:spPr>
          <a:xfrm>
            <a:off x="5129172" y="5994833"/>
            <a:ext cx="832275" cy="96567"/>
          </a:xfrm>
          <a:prstGeom prst="rect">
            <a:avLst/>
          </a:prstGeom>
        </p:spPr>
        <p:txBody>
          <a:bodyPr vert="horz" wrap="square" lIns="0" tIns="11813" rIns="0" bIns="0" rtlCol="0">
            <a:spAutoFit/>
          </a:bodyPr>
          <a:lstStyle/>
          <a:p>
            <a:pPr marL="10739">
              <a:spcBef>
                <a:spcPts val="93"/>
              </a:spcBef>
            </a:pP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图</a:t>
            </a:r>
            <a:r>
              <a:rPr sz="550" spc="4" dirty="0">
                <a:solidFill>
                  <a:srgbClr val="231F20"/>
                </a:solidFill>
                <a:latin typeface="方正兰亭纤黑_GBK"/>
                <a:cs typeface="方正兰亭纤黑_GBK"/>
              </a:rPr>
              <a:t>3-52   </a:t>
            </a: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传统花纹的设计</a:t>
            </a:r>
            <a:endParaRPr sz="550">
              <a:latin typeface="方正兰亭纤黑_GBK"/>
              <a:cs typeface="方正兰亭纤黑_GBK"/>
            </a:endParaRPr>
          </a:p>
        </p:txBody>
      </p:sp>
      <p:pic>
        <p:nvPicPr>
          <p:cNvPr id="17" name="object 4">
            <a:extLst>
              <a:ext uri="{FF2B5EF4-FFF2-40B4-BE49-F238E27FC236}">
                <a16:creationId xmlns:a16="http://schemas.microsoft.com/office/drawing/2014/main" id="{816A24E1-9610-D82F-9F30-4ACBF2DFEF50}"/>
              </a:ext>
            </a:extLst>
          </p:cNvPr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6030495" y="4284903"/>
            <a:ext cx="2486499" cy="1654977"/>
          </a:xfrm>
          <a:prstGeom prst="rect">
            <a:avLst/>
          </a:prstGeom>
        </p:spPr>
      </p:pic>
      <p:sp>
        <p:nvSpPr>
          <p:cNvPr id="18" name="object 5">
            <a:extLst>
              <a:ext uri="{FF2B5EF4-FFF2-40B4-BE49-F238E27FC236}">
                <a16:creationId xmlns:a16="http://schemas.microsoft.com/office/drawing/2014/main" id="{8249E360-C876-D486-304D-F3E322ED619B}"/>
              </a:ext>
            </a:extLst>
          </p:cNvPr>
          <p:cNvSpPr txBox="1"/>
          <p:nvPr/>
        </p:nvSpPr>
        <p:spPr>
          <a:xfrm>
            <a:off x="6751289" y="5992683"/>
            <a:ext cx="1044908" cy="96567"/>
          </a:xfrm>
          <a:prstGeom prst="rect">
            <a:avLst/>
          </a:prstGeom>
        </p:spPr>
        <p:txBody>
          <a:bodyPr vert="horz" wrap="square" lIns="0" tIns="11813" rIns="0" bIns="0" rtlCol="0">
            <a:spAutoFit/>
          </a:bodyPr>
          <a:lstStyle/>
          <a:p>
            <a:pPr marL="10739">
              <a:spcBef>
                <a:spcPts val="93"/>
              </a:spcBef>
            </a:pP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图</a:t>
            </a:r>
            <a:r>
              <a:rPr sz="550" spc="4" dirty="0">
                <a:solidFill>
                  <a:srgbClr val="231F20"/>
                </a:solidFill>
                <a:latin typeface="方正兰亭纤黑_GBK"/>
                <a:cs typeface="方正兰亭纤黑_GBK"/>
              </a:rPr>
              <a:t>3-53   </a:t>
            </a: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扉页中摄影图形的利用</a:t>
            </a:r>
            <a:endParaRPr sz="550">
              <a:latin typeface="方正兰亭纤黑_GBK"/>
              <a:cs typeface="方正兰亭纤黑_GBK"/>
            </a:endParaRPr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4"/>
          <p:cNvSpPr txBox="1"/>
          <p:nvPr/>
        </p:nvSpPr>
        <p:spPr>
          <a:xfrm>
            <a:off x="3483801" y="3468689"/>
            <a:ext cx="4620469" cy="402485"/>
          </a:xfrm>
          <a:prstGeom prst="rect">
            <a:avLst/>
          </a:prstGeom>
        </p:spPr>
        <p:txBody>
          <a:bodyPr vert="horz" wrap="square" lIns="0" tIns="11813" rIns="0" bIns="0" rtlCol="0">
            <a:spAutoFit/>
          </a:bodyPr>
          <a:lstStyle/>
          <a:p>
            <a:pPr marR="431179" algn="r">
              <a:spcBef>
                <a:spcPts val="93"/>
              </a:spcBef>
            </a:pP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图</a:t>
            </a:r>
            <a:r>
              <a:rPr sz="550" spc="4" dirty="0">
                <a:solidFill>
                  <a:srgbClr val="231F20"/>
                </a:solidFill>
                <a:latin typeface="方正兰亭纤黑_GBK"/>
                <a:cs typeface="方正兰亭纤黑_GBK"/>
              </a:rPr>
              <a:t>3-54   </a:t>
            </a: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目录中的图形运用</a:t>
            </a:r>
            <a:endParaRPr sz="550" dirty="0">
              <a:latin typeface="方正兰亭纤黑_GBK"/>
              <a:cs typeface="方正兰亭纤黑_GBK"/>
            </a:endParaRPr>
          </a:p>
          <a:p>
            <a:pPr>
              <a:lnSpc>
                <a:spcPct val="100000"/>
              </a:lnSpc>
            </a:pPr>
            <a:endParaRPr sz="592" dirty="0">
              <a:latin typeface="方正兰亭纤黑_GBK"/>
              <a:cs typeface="方正兰亭纤黑_GBK"/>
            </a:endParaRPr>
          </a:p>
          <a:p>
            <a:pPr>
              <a:spcBef>
                <a:spcPts val="8"/>
              </a:spcBef>
            </a:pPr>
            <a:endParaRPr sz="550" dirty="0">
              <a:latin typeface="方正兰亭纤黑_GBK"/>
              <a:cs typeface="方正兰亭纤黑_GBK"/>
            </a:endParaRPr>
          </a:p>
          <a:p>
            <a:pPr marL="10739"/>
            <a:r>
              <a:rPr sz="846" dirty="0">
                <a:solidFill>
                  <a:srgbClr val="231F20"/>
                </a:solidFill>
                <a:latin typeface="方正兰亭黑_GBK"/>
                <a:cs typeface="方正兰亭黑_GBK"/>
              </a:rPr>
              <a:t>7.</a:t>
            </a:r>
            <a:r>
              <a:rPr sz="846" spc="-21" dirty="0">
                <a:solidFill>
                  <a:srgbClr val="231F20"/>
                </a:solidFill>
                <a:latin typeface="方正兰亭黑_GBK"/>
                <a:cs typeface="方正兰亭黑_GBK"/>
              </a:rPr>
              <a:t> </a:t>
            </a:r>
            <a:r>
              <a:rPr sz="846" dirty="0" err="1">
                <a:solidFill>
                  <a:srgbClr val="231F20"/>
                </a:solidFill>
                <a:latin typeface="方正兰亭黑_GBK"/>
                <a:cs typeface="方正兰亭黑_GBK"/>
              </a:rPr>
              <a:t>图形在书籍正文版面设计中的运用</a:t>
            </a:r>
            <a:endParaRPr sz="846" dirty="0">
              <a:latin typeface="方正兰亭黑_GBK"/>
              <a:cs typeface="方正兰亭黑_GBK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3483799" y="5832805"/>
            <a:ext cx="4632819" cy="161649"/>
          </a:xfrm>
          <a:prstGeom prst="rect">
            <a:avLst/>
          </a:prstGeom>
        </p:spPr>
        <p:txBody>
          <a:bodyPr vert="horz" wrap="square" lIns="0" tIns="11813" rIns="0" bIns="0" rtlCol="0">
            <a:spAutoFit/>
          </a:bodyPr>
          <a:lstStyle/>
          <a:p>
            <a:pPr marL="76786" algn="ctr">
              <a:spcBef>
                <a:spcPts val="93"/>
              </a:spcBef>
            </a:pP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图</a:t>
            </a:r>
            <a:r>
              <a:rPr sz="550" spc="4" dirty="0">
                <a:solidFill>
                  <a:srgbClr val="231F20"/>
                </a:solidFill>
                <a:latin typeface="方正兰亭纤黑_GBK"/>
                <a:cs typeface="方正兰亭纤黑_GBK"/>
              </a:rPr>
              <a:t>3-55   </a:t>
            </a: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插画的利用</a:t>
            </a:r>
            <a:endParaRPr sz="550" dirty="0">
              <a:latin typeface="方正兰亭纤黑_GBK"/>
              <a:cs typeface="方正兰亭纤黑_GBK"/>
            </a:endParaRPr>
          </a:p>
          <a:p>
            <a:pPr>
              <a:spcBef>
                <a:spcPts val="34"/>
              </a:spcBef>
            </a:pPr>
            <a:endParaRPr sz="423" dirty="0">
              <a:latin typeface="方正兰亭纤黑_GBK"/>
              <a:cs typeface="方正兰亭纤黑_GBK"/>
            </a:endParaRPr>
          </a:p>
        </p:txBody>
      </p:sp>
      <p:pic>
        <p:nvPicPr>
          <p:cNvPr id="6" name="object 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494564" y="4106989"/>
            <a:ext cx="2259697" cy="1694773"/>
          </a:xfrm>
          <a:prstGeom prst="rect">
            <a:avLst/>
          </a:prstGeom>
        </p:spPr>
      </p:pic>
      <p:pic>
        <p:nvPicPr>
          <p:cNvPr id="7" name="object 7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5816390" y="4106987"/>
            <a:ext cx="2274817" cy="1694153"/>
          </a:xfrm>
          <a:prstGeom prst="rect">
            <a:avLst/>
          </a:prstGeom>
        </p:spPr>
      </p:pic>
      <p:sp>
        <p:nvSpPr>
          <p:cNvPr id="8" name="object 8"/>
          <p:cNvSpPr txBox="1"/>
          <p:nvPr/>
        </p:nvSpPr>
        <p:spPr>
          <a:xfrm>
            <a:off x="3483800" y="776254"/>
            <a:ext cx="2536023" cy="210951"/>
          </a:xfrm>
          <a:prstGeom prst="rect">
            <a:avLst/>
          </a:prstGeom>
        </p:spPr>
        <p:txBody>
          <a:bodyPr vert="horz" wrap="square" lIns="0" tIns="80006" rIns="0" bIns="0" rtlCol="0">
            <a:spAutoFit/>
          </a:bodyPr>
          <a:lstStyle/>
          <a:p>
            <a:pPr marL="10739">
              <a:spcBef>
                <a:spcPts val="630"/>
              </a:spcBef>
            </a:pPr>
            <a:r>
              <a:rPr sz="846" spc="-4" dirty="0">
                <a:solidFill>
                  <a:srgbClr val="231F20"/>
                </a:solidFill>
                <a:latin typeface="方正兰亭黑_GBK"/>
                <a:cs typeface="方正兰亭黑_GBK"/>
              </a:rPr>
              <a:t>6.</a:t>
            </a:r>
            <a:r>
              <a:rPr sz="846" spc="-25" dirty="0">
                <a:solidFill>
                  <a:srgbClr val="231F20"/>
                </a:solidFill>
                <a:latin typeface="方正兰亭黑_GBK"/>
                <a:cs typeface="方正兰亭黑_GBK"/>
              </a:rPr>
              <a:t> </a:t>
            </a:r>
            <a:r>
              <a:rPr sz="846" dirty="0" err="1">
                <a:solidFill>
                  <a:srgbClr val="231F20"/>
                </a:solidFill>
                <a:latin typeface="方正兰亭黑_GBK"/>
                <a:cs typeface="方正兰亭黑_GBK"/>
              </a:rPr>
              <a:t>图形目录设计中的运用</a:t>
            </a:r>
            <a:endParaRPr sz="846" dirty="0">
              <a:latin typeface="方正兰亭黑_GBK"/>
              <a:cs typeface="方正兰亭黑_GBK"/>
            </a:endParaRPr>
          </a:p>
        </p:txBody>
      </p:sp>
      <p:grpSp>
        <p:nvGrpSpPr>
          <p:cNvPr id="9" name="object 9"/>
          <p:cNvGrpSpPr/>
          <p:nvPr/>
        </p:nvGrpSpPr>
        <p:grpSpPr>
          <a:xfrm>
            <a:off x="6287726" y="870345"/>
            <a:ext cx="1805232" cy="2555890"/>
            <a:chOff x="3951201" y="538731"/>
            <a:chExt cx="2134870" cy="3022600"/>
          </a:xfrm>
        </p:grpSpPr>
        <p:pic>
          <p:nvPicPr>
            <p:cNvPr id="10" name="object 10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953004" y="725143"/>
              <a:ext cx="2130981" cy="2686409"/>
            </a:xfrm>
            <a:prstGeom prst="rect">
              <a:avLst/>
            </a:prstGeom>
          </p:spPr>
        </p:pic>
        <p:sp>
          <p:nvSpPr>
            <p:cNvPr id="11" name="object 11"/>
            <p:cNvSpPr/>
            <p:nvPr/>
          </p:nvSpPr>
          <p:spPr>
            <a:xfrm>
              <a:off x="3951198" y="538733"/>
              <a:ext cx="2134870" cy="3022600"/>
            </a:xfrm>
            <a:custGeom>
              <a:avLst/>
              <a:gdLst/>
              <a:ahLst/>
              <a:cxnLst/>
              <a:rect l="l" t="t" r="r" b="b"/>
              <a:pathLst>
                <a:path w="2134870" h="3022600">
                  <a:moveTo>
                    <a:pt x="2134603" y="0"/>
                  </a:moveTo>
                  <a:lnTo>
                    <a:pt x="2130996" y="0"/>
                  </a:lnTo>
                  <a:lnTo>
                    <a:pt x="2130996" y="2540"/>
                  </a:lnTo>
                  <a:lnTo>
                    <a:pt x="2130996" y="3018790"/>
                  </a:lnTo>
                  <a:lnTo>
                    <a:pt x="3606" y="3018790"/>
                  </a:lnTo>
                  <a:lnTo>
                    <a:pt x="3606" y="3073"/>
                  </a:lnTo>
                  <a:lnTo>
                    <a:pt x="3606" y="2540"/>
                  </a:lnTo>
                  <a:lnTo>
                    <a:pt x="2130996" y="2540"/>
                  </a:lnTo>
                  <a:lnTo>
                    <a:pt x="2130996" y="0"/>
                  </a:lnTo>
                  <a:lnTo>
                    <a:pt x="0" y="0"/>
                  </a:lnTo>
                  <a:lnTo>
                    <a:pt x="0" y="1270"/>
                  </a:lnTo>
                  <a:lnTo>
                    <a:pt x="0" y="2540"/>
                  </a:lnTo>
                  <a:lnTo>
                    <a:pt x="0" y="3018790"/>
                  </a:lnTo>
                  <a:lnTo>
                    <a:pt x="0" y="3022600"/>
                  </a:lnTo>
                  <a:lnTo>
                    <a:pt x="2134603" y="3022600"/>
                  </a:lnTo>
                  <a:lnTo>
                    <a:pt x="2134603" y="3018790"/>
                  </a:lnTo>
                  <a:lnTo>
                    <a:pt x="2134603" y="2540"/>
                  </a:lnTo>
                  <a:lnTo>
                    <a:pt x="2134603" y="1270"/>
                  </a:lnTo>
                  <a:lnTo>
                    <a:pt x="2134603" y="0"/>
                  </a:lnTo>
                  <a:close/>
                </a:path>
              </a:pathLst>
            </a:custGeom>
            <a:solidFill>
              <a:srgbClr val="231F20"/>
            </a:solidFill>
          </p:spPr>
          <p:txBody>
            <a:bodyPr wrap="square" lIns="0" tIns="0" rIns="0" bIns="0" rtlCol="0"/>
            <a:lstStyle/>
            <a:p>
              <a:endParaRPr sz="1522"/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4"/>
          <p:cNvSpPr txBox="1"/>
          <p:nvPr/>
        </p:nvSpPr>
        <p:spPr>
          <a:xfrm>
            <a:off x="6301850" y="3128386"/>
            <a:ext cx="619642" cy="96567"/>
          </a:xfrm>
          <a:prstGeom prst="rect">
            <a:avLst/>
          </a:prstGeom>
        </p:spPr>
        <p:txBody>
          <a:bodyPr vert="horz" wrap="square" lIns="0" tIns="11813" rIns="0" bIns="0" rtlCol="0">
            <a:spAutoFit/>
          </a:bodyPr>
          <a:lstStyle/>
          <a:p>
            <a:pPr marL="10739">
              <a:spcBef>
                <a:spcPts val="93"/>
              </a:spcBef>
            </a:pP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图</a:t>
            </a:r>
            <a:r>
              <a:rPr sz="550" spc="4" dirty="0">
                <a:solidFill>
                  <a:srgbClr val="231F20"/>
                </a:solidFill>
                <a:latin typeface="方正兰亭纤黑_GBK"/>
                <a:cs typeface="方正兰亭纤黑_GBK"/>
              </a:rPr>
              <a:t>1-12   </a:t>
            </a: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招贴设计</a:t>
            </a:r>
            <a:endParaRPr sz="550">
              <a:latin typeface="方正兰亭纤黑_GBK"/>
              <a:cs typeface="方正兰亭纤黑_GBK"/>
            </a:endParaRPr>
          </a:p>
        </p:txBody>
      </p:sp>
      <p:pic>
        <p:nvPicPr>
          <p:cNvPr id="5" name="object 5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6727179" y="1322439"/>
            <a:ext cx="1303147" cy="1701836"/>
          </a:xfrm>
          <a:prstGeom prst="rect">
            <a:avLst/>
          </a:prstGeom>
        </p:spPr>
      </p:pic>
      <p:pic>
        <p:nvPicPr>
          <p:cNvPr id="6" name="object 6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5310898" y="1322432"/>
            <a:ext cx="1308965" cy="1707763"/>
          </a:xfrm>
          <a:prstGeom prst="rect">
            <a:avLst/>
          </a:prstGeom>
        </p:spPr>
      </p:pic>
      <p:pic>
        <p:nvPicPr>
          <p:cNvPr id="7" name="object 7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4327655" y="1222525"/>
            <a:ext cx="491765" cy="1834959"/>
          </a:xfrm>
          <a:prstGeom prst="rect">
            <a:avLst/>
          </a:prstGeom>
        </p:spPr>
      </p:pic>
      <p:pic>
        <p:nvPicPr>
          <p:cNvPr id="8" name="object 8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3452781" y="1191688"/>
            <a:ext cx="700105" cy="1843180"/>
          </a:xfrm>
          <a:prstGeom prst="rect">
            <a:avLst/>
          </a:prstGeom>
        </p:spPr>
      </p:pic>
      <p:sp>
        <p:nvSpPr>
          <p:cNvPr id="9" name="object 9"/>
          <p:cNvSpPr txBox="1"/>
          <p:nvPr/>
        </p:nvSpPr>
        <p:spPr>
          <a:xfrm>
            <a:off x="3910052" y="3128386"/>
            <a:ext cx="620179" cy="96567"/>
          </a:xfrm>
          <a:prstGeom prst="rect">
            <a:avLst/>
          </a:prstGeom>
        </p:spPr>
        <p:txBody>
          <a:bodyPr vert="horz" wrap="square" lIns="0" tIns="11813" rIns="0" bIns="0" rtlCol="0">
            <a:spAutoFit/>
          </a:bodyPr>
          <a:lstStyle/>
          <a:p>
            <a:pPr marL="10739">
              <a:spcBef>
                <a:spcPts val="93"/>
              </a:spcBef>
            </a:pP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图</a:t>
            </a:r>
            <a:r>
              <a:rPr sz="550" spc="4" dirty="0">
                <a:solidFill>
                  <a:srgbClr val="231F20"/>
                </a:solidFill>
                <a:latin typeface="方正兰亭纤黑_GBK"/>
                <a:cs typeface="方正兰亭纤黑_GBK"/>
              </a:rPr>
              <a:t>1-11   </a:t>
            </a: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创意图形</a:t>
            </a:r>
            <a:endParaRPr sz="550">
              <a:latin typeface="方正兰亭纤黑_GBK"/>
              <a:cs typeface="方正兰亭纤黑_GBK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3422918" y="641890"/>
            <a:ext cx="4620469" cy="167040"/>
          </a:xfrm>
          <a:prstGeom prst="rect">
            <a:avLst/>
          </a:prstGeom>
        </p:spPr>
        <p:txBody>
          <a:bodyPr vert="horz" wrap="square" lIns="0" tIns="10739" rIns="0" bIns="0" rtlCol="0">
            <a:spAutoFit/>
          </a:bodyPr>
          <a:lstStyle/>
          <a:p>
            <a:pPr marL="10739">
              <a:spcBef>
                <a:spcPts val="85"/>
              </a:spcBef>
              <a:tabLst>
                <a:tab pos="438158" algn="l"/>
              </a:tabLst>
            </a:pPr>
            <a:r>
              <a:rPr sz="1015" dirty="0">
                <a:solidFill>
                  <a:srgbClr val="000515"/>
                </a:solidFill>
                <a:latin typeface="方正兰亭准黑_GBK"/>
                <a:cs typeface="方正兰亭准黑_GBK"/>
              </a:rPr>
              <a:t>1.1.2	</a:t>
            </a:r>
            <a:r>
              <a:rPr sz="1015" dirty="0" err="1">
                <a:solidFill>
                  <a:srgbClr val="000515"/>
                </a:solidFill>
                <a:latin typeface="方正兰亭准黑_GBK"/>
                <a:cs typeface="方正兰亭准黑_GBK"/>
              </a:rPr>
              <a:t>图形概论</a:t>
            </a:r>
            <a:endParaRPr sz="1015" dirty="0">
              <a:latin typeface="方正兰亭准黑_GBK"/>
              <a:cs typeface="方正兰亭准黑_GBK"/>
            </a:endParaRPr>
          </a:p>
        </p:txBody>
      </p:sp>
      <p:pic>
        <p:nvPicPr>
          <p:cNvPr id="11" name="object 11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3433689" y="3620305"/>
            <a:ext cx="1417251" cy="2140375"/>
          </a:xfrm>
          <a:prstGeom prst="rect">
            <a:avLst/>
          </a:prstGeom>
        </p:spPr>
      </p:pic>
      <p:sp>
        <p:nvSpPr>
          <p:cNvPr id="12" name="object 12"/>
          <p:cNvSpPr txBox="1"/>
          <p:nvPr/>
        </p:nvSpPr>
        <p:spPr>
          <a:xfrm>
            <a:off x="3669658" y="5824046"/>
            <a:ext cx="1045445" cy="96567"/>
          </a:xfrm>
          <a:prstGeom prst="rect">
            <a:avLst/>
          </a:prstGeom>
        </p:spPr>
        <p:txBody>
          <a:bodyPr vert="horz" wrap="square" lIns="0" tIns="11813" rIns="0" bIns="0" rtlCol="0">
            <a:spAutoFit/>
          </a:bodyPr>
          <a:lstStyle/>
          <a:p>
            <a:pPr marL="10739">
              <a:spcBef>
                <a:spcPts val="93"/>
              </a:spcBef>
            </a:pP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图</a:t>
            </a:r>
            <a:r>
              <a:rPr sz="550" spc="4" dirty="0">
                <a:solidFill>
                  <a:srgbClr val="231F20"/>
                </a:solidFill>
                <a:latin typeface="方正兰亭纤黑_GBK"/>
                <a:cs typeface="方正兰亭纤黑_GBK"/>
              </a:rPr>
              <a:t>1-13   </a:t>
            </a: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《星球大战》电影海报</a:t>
            </a:r>
            <a:endParaRPr sz="550">
              <a:latin typeface="方正兰亭纤黑_GBK"/>
              <a:cs typeface="方正兰亭纤黑_GBK"/>
            </a:endParaRPr>
          </a:p>
        </p:txBody>
      </p:sp>
      <p:pic>
        <p:nvPicPr>
          <p:cNvPr id="13" name="object 13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6844599" y="3621087"/>
            <a:ext cx="1185729" cy="2139591"/>
          </a:xfrm>
          <a:prstGeom prst="rect">
            <a:avLst/>
          </a:prstGeom>
        </p:spPr>
      </p:pic>
      <p:pic>
        <p:nvPicPr>
          <p:cNvPr id="14" name="object 14"/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5168836" y="3622389"/>
            <a:ext cx="1332971" cy="2138291"/>
          </a:xfrm>
          <a:prstGeom prst="rect">
            <a:avLst/>
          </a:prstGeom>
        </p:spPr>
      </p:pic>
      <p:sp>
        <p:nvSpPr>
          <p:cNvPr id="15" name="object 15"/>
          <p:cNvSpPr txBox="1"/>
          <p:nvPr/>
        </p:nvSpPr>
        <p:spPr>
          <a:xfrm>
            <a:off x="5287502" y="5824046"/>
            <a:ext cx="1116860" cy="96567"/>
          </a:xfrm>
          <a:prstGeom prst="rect">
            <a:avLst/>
          </a:prstGeom>
        </p:spPr>
        <p:txBody>
          <a:bodyPr vert="horz" wrap="square" lIns="0" tIns="11813" rIns="0" bIns="0" rtlCol="0">
            <a:spAutoFit/>
          </a:bodyPr>
          <a:lstStyle/>
          <a:p>
            <a:pPr marL="10739">
              <a:spcBef>
                <a:spcPts val="93"/>
              </a:spcBef>
            </a:pP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图</a:t>
            </a:r>
            <a:r>
              <a:rPr sz="550" spc="4" dirty="0">
                <a:solidFill>
                  <a:srgbClr val="231F20"/>
                </a:solidFill>
                <a:latin typeface="方正兰亭纤黑_GBK"/>
                <a:cs typeface="方正兰亭纤黑_GBK"/>
              </a:rPr>
              <a:t>1-14   </a:t>
            </a: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我们在圣诞节的气氛海报</a:t>
            </a:r>
            <a:endParaRPr sz="550">
              <a:latin typeface="方正兰亭纤黑_GBK"/>
              <a:cs typeface="方正兰亭纤黑_GBK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7126710" y="5824046"/>
            <a:ext cx="620179" cy="96567"/>
          </a:xfrm>
          <a:prstGeom prst="rect">
            <a:avLst/>
          </a:prstGeom>
        </p:spPr>
        <p:txBody>
          <a:bodyPr vert="horz" wrap="square" lIns="0" tIns="11813" rIns="0" bIns="0" rtlCol="0">
            <a:spAutoFit/>
          </a:bodyPr>
          <a:lstStyle/>
          <a:p>
            <a:pPr marL="10739">
              <a:spcBef>
                <a:spcPts val="93"/>
              </a:spcBef>
            </a:pP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图</a:t>
            </a:r>
            <a:r>
              <a:rPr sz="550" spc="4" dirty="0">
                <a:solidFill>
                  <a:srgbClr val="231F20"/>
                </a:solidFill>
                <a:latin typeface="方正兰亭纤黑_GBK"/>
                <a:cs typeface="方正兰亭纤黑_GBK"/>
              </a:rPr>
              <a:t>1-15   </a:t>
            </a: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音乐海报</a:t>
            </a:r>
            <a:endParaRPr sz="550">
              <a:latin typeface="方正兰亭纤黑_GBK"/>
              <a:cs typeface="方正兰亭纤黑_GBK"/>
            </a:endParaRPr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4"/>
          <p:cNvSpPr txBox="1"/>
          <p:nvPr/>
        </p:nvSpPr>
        <p:spPr>
          <a:xfrm>
            <a:off x="3422915" y="269941"/>
            <a:ext cx="4619932" cy="310734"/>
          </a:xfrm>
          <a:prstGeom prst="rect">
            <a:avLst/>
          </a:prstGeom>
        </p:spPr>
        <p:txBody>
          <a:bodyPr vert="horz" wrap="square" lIns="0" tIns="10739" rIns="0" bIns="0" rtlCol="0">
            <a:spAutoFit/>
          </a:bodyPr>
          <a:lstStyle/>
          <a:p>
            <a:pPr marL="211562">
              <a:spcBef>
                <a:spcPts val="85"/>
              </a:spcBef>
            </a:pPr>
            <a:r>
              <a:rPr sz="761" spc="-4" dirty="0">
                <a:solidFill>
                  <a:srgbClr val="231F20"/>
                </a:solidFill>
                <a:latin typeface="方正兰亭纤黑_GBK"/>
                <a:cs typeface="方正兰亭纤黑_GBK"/>
              </a:rPr>
              <a:t>1）书籍正文版面设计中图形运用的表现手法</a:t>
            </a:r>
            <a:endParaRPr sz="761" dirty="0">
              <a:latin typeface="方正兰亭纤黑_GBK"/>
              <a:cs typeface="方正兰亭纤黑_GBK"/>
            </a:endParaRPr>
          </a:p>
          <a:p>
            <a:pPr marL="211562" marR="4296">
              <a:lnSpc>
                <a:spcPct val="177500"/>
              </a:lnSpc>
            </a:pPr>
            <a:r>
              <a:rPr sz="761" dirty="0">
                <a:solidFill>
                  <a:srgbClr val="231F20"/>
                </a:solidFill>
                <a:latin typeface="方正兰亭纤黑_GBK"/>
                <a:cs typeface="方正兰亭纤黑_GBK"/>
              </a:rPr>
              <a:t>（1）出血图。</a:t>
            </a:r>
            <a:endParaRPr sz="761" dirty="0">
              <a:latin typeface="方正兰亭纤黑_GBK"/>
              <a:cs typeface="方正兰亭纤黑_GBK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5282082" y="3886695"/>
            <a:ext cx="903690" cy="96567"/>
          </a:xfrm>
          <a:prstGeom prst="rect">
            <a:avLst/>
          </a:prstGeom>
        </p:spPr>
        <p:txBody>
          <a:bodyPr vert="horz" wrap="square" lIns="0" tIns="11813" rIns="0" bIns="0" rtlCol="0">
            <a:spAutoFit/>
          </a:bodyPr>
          <a:lstStyle/>
          <a:p>
            <a:pPr marL="10739">
              <a:spcBef>
                <a:spcPts val="93"/>
              </a:spcBef>
            </a:pP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图</a:t>
            </a:r>
            <a:r>
              <a:rPr sz="550" spc="4" dirty="0">
                <a:solidFill>
                  <a:srgbClr val="231F20"/>
                </a:solidFill>
                <a:latin typeface="方正兰亭纤黑_GBK"/>
                <a:cs typeface="方正兰亭纤黑_GBK"/>
              </a:rPr>
              <a:t>3-56   </a:t>
            </a: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线条与色块的组合</a:t>
            </a:r>
            <a:endParaRPr sz="550">
              <a:latin typeface="方正兰亭纤黑_GBK"/>
              <a:cs typeface="方正兰亭纤黑_GBK"/>
            </a:endParaRPr>
          </a:p>
        </p:txBody>
      </p:sp>
      <p:pic>
        <p:nvPicPr>
          <p:cNvPr id="6" name="object 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555447" y="710822"/>
            <a:ext cx="4350433" cy="3135701"/>
          </a:xfrm>
          <a:prstGeom prst="rect">
            <a:avLst/>
          </a:prstGeom>
        </p:spPr>
      </p:pic>
      <p:sp>
        <p:nvSpPr>
          <p:cNvPr id="7" name="object 7"/>
          <p:cNvSpPr txBox="1"/>
          <p:nvPr/>
        </p:nvSpPr>
        <p:spPr>
          <a:xfrm>
            <a:off x="4328526" y="5808396"/>
            <a:ext cx="620179" cy="96567"/>
          </a:xfrm>
          <a:prstGeom prst="rect">
            <a:avLst/>
          </a:prstGeom>
        </p:spPr>
        <p:txBody>
          <a:bodyPr vert="horz" wrap="square" lIns="0" tIns="11813" rIns="0" bIns="0" rtlCol="0">
            <a:spAutoFit/>
          </a:bodyPr>
          <a:lstStyle/>
          <a:p>
            <a:pPr marL="10739">
              <a:spcBef>
                <a:spcPts val="93"/>
              </a:spcBef>
            </a:pP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图</a:t>
            </a:r>
            <a:r>
              <a:rPr sz="550" spc="4" dirty="0">
                <a:solidFill>
                  <a:srgbClr val="231F20"/>
                </a:solidFill>
                <a:latin typeface="方正兰亭纤黑_GBK"/>
                <a:cs typeface="方正兰亭纤黑_GBK"/>
              </a:rPr>
              <a:t>3-57   </a:t>
            </a: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曲线图形</a:t>
            </a:r>
            <a:endParaRPr sz="550">
              <a:latin typeface="方正兰亭纤黑_GBK"/>
              <a:cs typeface="方正兰亭纤黑_GBK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6541393" y="5808396"/>
            <a:ext cx="620716" cy="96567"/>
          </a:xfrm>
          <a:prstGeom prst="rect">
            <a:avLst/>
          </a:prstGeom>
        </p:spPr>
        <p:txBody>
          <a:bodyPr vert="horz" wrap="square" lIns="0" tIns="11813" rIns="0" bIns="0" rtlCol="0">
            <a:spAutoFit/>
          </a:bodyPr>
          <a:lstStyle/>
          <a:p>
            <a:pPr marL="10739">
              <a:spcBef>
                <a:spcPts val="93"/>
              </a:spcBef>
            </a:pP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图</a:t>
            </a:r>
            <a:r>
              <a:rPr sz="550" spc="4" dirty="0">
                <a:solidFill>
                  <a:srgbClr val="231F20"/>
                </a:solidFill>
                <a:latin typeface="方正兰亭纤黑_GBK"/>
                <a:cs typeface="方正兰亭纤黑_GBK"/>
              </a:rPr>
              <a:t>3-58   </a:t>
            </a: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字母图形</a:t>
            </a:r>
            <a:endParaRPr sz="550">
              <a:latin typeface="方正兰亭纤黑_GBK"/>
              <a:cs typeface="方正兰亭纤黑_GBK"/>
            </a:endParaRPr>
          </a:p>
        </p:txBody>
      </p:sp>
      <p:pic>
        <p:nvPicPr>
          <p:cNvPr id="9" name="object 9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3555445" y="4186086"/>
            <a:ext cx="2165943" cy="1587636"/>
          </a:xfrm>
          <a:prstGeom prst="rect">
            <a:avLst/>
          </a:prstGeom>
        </p:spPr>
      </p:pic>
      <p:pic>
        <p:nvPicPr>
          <p:cNvPr id="10" name="object 10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5797467" y="4186086"/>
            <a:ext cx="2108415" cy="1587636"/>
          </a:xfrm>
          <a:prstGeom prst="rect">
            <a:avLst/>
          </a:prstGeom>
        </p:spPr>
      </p:pic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7913312" y="6829523"/>
            <a:ext cx="3222" cy="113834"/>
          </a:xfrm>
          <a:custGeom>
            <a:avLst/>
            <a:gdLst/>
            <a:ahLst/>
            <a:cxnLst/>
            <a:rect l="l" t="t" r="r" b="b"/>
            <a:pathLst>
              <a:path w="3810" h="134620">
                <a:moveTo>
                  <a:pt x="3594" y="0"/>
                </a:moveTo>
                <a:lnTo>
                  <a:pt x="0" y="0"/>
                </a:lnTo>
                <a:lnTo>
                  <a:pt x="0" y="134099"/>
                </a:lnTo>
                <a:lnTo>
                  <a:pt x="3594" y="134099"/>
                </a:lnTo>
                <a:lnTo>
                  <a:pt x="3594" y="0"/>
                </a:lnTo>
                <a:close/>
              </a:path>
            </a:pathLst>
          </a:custGeom>
          <a:solidFill>
            <a:srgbClr val="231F20"/>
          </a:solidFill>
        </p:spPr>
        <p:txBody>
          <a:bodyPr wrap="square" lIns="0" tIns="0" rIns="0" bIns="0" rtlCol="0"/>
          <a:lstStyle/>
          <a:p>
            <a:endParaRPr sz="1522"/>
          </a:p>
        </p:txBody>
      </p:sp>
      <p:sp>
        <p:nvSpPr>
          <p:cNvPr id="3" name="object 3"/>
          <p:cNvSpPr txBox="1"/>
          <p:nvPr/>
        </p:nvSpPr>
        <p:spPr>
          <a:xfrm>
            <a:off x="2043535" y="1411289"/>
            <a:ext cx="4619932" cy="127927"/>
          </a:xfrm>
          <a:prstGeom prst="rect">
            <a:avLst/>
          </a:prstGeom>
        </p:spPr>
        <p:txBody>
          <a:bodyPr vert="horz" wrap="square" lIns="0" tIns="10739" rIns="0" bIns="0" rtlCol="0">
            <a:spAutoFit/>
          </a:bodyPr>
          <a:lstStyle/>
          <a:p>
            <a:pPr marL="211562">
              <a:spcBef>
                <a:spcPts val="85"/>
              </a:spcBef>
            </a:pPr>
            <a:r>
              <a:rPr sz="761" dirty="0">
                <a:solidFill>
                  <a:srgbClr val="231F20"/>
                </a:solidFill>
                <a:latin typeface="方正兰亭纤黑_GBK"/>
                <a:cs typeface="方正兰亭纤黑_GBK"/>
              </a:rPr>
              <a:t>（5）质感、特效。</a:t>
            </a:r>
            <a:endParaRPr lang="zh-CN" altLang="en-US" sz="761" dirty="0">
              <a:latin typeface="方正兰亭纤黑_GBK"/>
              <a:cs typeface="方正兰亭纤黑_GBK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4944458" y="5834598"/>
            <a:ext cx="1045445" cy="96567"/>
          </a:xfrm>
          <a:prstGeom prst="rect">
            <a:avLst/>
          </a:prstGeom>
        </p:spPr>
        <p:txBody>
          <a:bodyPr vert="horz" wrap="square" lIns="0" tIns="11813" rIns="0" bIns="0" rtlCol="0">
            <a:spAutoFit/>
          </a:bodyPr>
          <a:lstStyle/>
          <a:p>
            <a:pPr marL="10739">
              <a:spcBef>
                <a:spcPts val="93"/>
              </a:spcBef>
            </a:pP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图</a:t>
            </a:r>
            <a:r>
              <a:rPr sz="550" spc="4" dirty="0">
                <a:solidFill>
                  <a:srgbClr val="231F20"/>
                </a:solidFill>
                <a:latin typeface="方正兰亭纤黑_GBK"/>
                <a:cs typeface="方正兰亭纤黑_GBK"/>
              </a:rPr>
              <a:t>3-60   </a:t>
            </a: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图形与照片的结合封面</a:t>
            </a:r>
            <a:endParaRPr sz="550">
              <a:latin typeface="方正兰亭纤黑_GBK"/>
              <a:cs typeface="方正兰亭纤黑_GBK"/>
            </a:endParaRPr>
          </a:p>
        </p:txBody>
      </p:sp>
      <p:pic>
        <p:nvPicPr>
          <p:cNvPr id="5" name="object 5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726253" y="3868433"/>
            <a:ext cx="3481607" cy="1846593"/>
          </a:xfrm>
          <a:prstGeom prst="rect">
            <a:avLst/>
          </a:prstGeom>
        </p:spPr>
      </p:pic>
      <p:sp>
        <p:nvSpPr>
          <p:cNvPr id="6" name="object 6"/>
          <p:cNvSpPr txBox="1"/>
          <p:nvPr/>
        </p:nvSpPr>
        <p:spPr>
          <a:xfrm>
            <a:off x="4845092" y="3596897"/>
            <a:ext cx="1116323" cy="96567"/>
          </a:xfrm>
          <a:prstGeom prst="rect">
            <a:avLst/>
          </a:prstGeom>
        </p:spPr>
        <p:txBody>
          <a:bodyPr vert="horz" wrap="square" lIns="0" tIns="11813" rIns="0" bIns="0" rtlCol="0">
            <a:spAutoFit/>
          </a:bodyPr>
          <a:lstStyle/>
          <a:p>
            <a:pPr marL="10739">
              <a:spcBef>
                <a:spcPts val="93"/>
              </a:spcBef>
            </a:pP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图</a:t>
            </a:r>
            <a:r>
              <a:rPr sz="550" spc="4" dirty="0">
                <a:solidFill>
                  <a:srgbClr val="231F20"/>
                </a:solidFill>
                <a:latin typeface="方正兰亭纤黑_GBK"/>
                <a:cs typeface="方正兰亭纤黑_GBK"/>
              </a:rPr>
              <a:t>3-59   </a:t>
            </a: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彩色花朵拼贴的封面设计</a:t>
            </a:r>
            <a:endParaRPr sz="550">
              <a:latin typeface="方正兰亭纤黑_GBK"/>
              <a:cs typeface="方正兰亭纤黑_GBK"/>
            </a:endParaRPr>
          </a:p>
        </p:txBody>
      </p:sp>
      <p:pic>
        <p:nvPicPr>
          <p:cNvPr id="7" name="object 7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3636779" y="725840"/>
            <a:ext cx="3570599" cy="2812950"/>
          </a:xfrm>
          <a:prstGeom prst="rect">
            <a:avLst/>
          </a:prstGeom>
        </p:spPr>
      </p:pic>
      <p:sp>
        <p:nvSpPr>
          <p:cNvPr id="8" name="object 8"/>
          <p:cNvSpPr txBox="1"/>
          <p:nvPr/>
        </p:nvSpPr>
        <p:spPr>
          <a:xfrm>
            <a:off x="2043538" y="1013394"/>
            <a:ext cx="4627987" cy="334779"/>
          </a:xfrm>
          <a:prstGeom prst="rect">
            <a:avLst/>
          </a:prstGeom>
        </p:spPr>
        <p:txBody>
          <a:bodyPr vert="horz" wrap="square" lIns="0" tIns="10739" rIns="0" bIns="0" rtlCol="0">
            <a:spAutoFit/>
          </a:bodyPr>
          <a:lstStyle/>
          <a:p>
            <a:pPr marL="211562">
              <a:spcBef>
                <a:spcPts val="85"/>
              </a:spcBef>
            </a:pPr>
            <a:r>
              <a:rPr sz="761" dirty="0">
                <a:solidFill>
                  <a:srgbClr val="231F20"/>
                </a:solidFill>
                <a:latin typeface="方正兰亭纤黑_GBK"/>
                <a:cs typeface="方正兰亭纤黑_GBK"/>
              </a:rPr>
              <a:t>（3）合成。</a:t>
            </a:r>
            <a:endParaRPr sz="761" dirty="0">
              <a:latin typeface="方正兰亭纤黑_GBK"/>
              <a:cs typeface="方正兰亭纤黑_GBK"/>
            </a:endParaRPr>
          </a:p>
          <a:p>
            <a:pPr marL="211562">
              <a:spcBef>
                <a:spcPts val="706"/>
              </a:spcBef>
            </a:pPr>
            <a:r>
              <a:rPr sz="761" dirty="0">
                <a:solidFill>
                  <a:srgbClr val="231F20"/>
                </a:solidFill>
                <a:latin typeface="方正兰亭纤黑_GBK"/>
                <a:cs typeface="方正兰亭纤黑_GBK"/>
              </a:rPr>
              <a:t>（4）拼贴。</a:t>
            </a:r>
            <a:endParaRPr sz="761" dirty="0">
              <a:latin typeface="方正兰亭纤黑_GBK"/>
              <a:cs typeface="方正兰亭纤黑_GBK"/>
            </a:endParaRPr>
          </a:p>
        </p:txBody>
      </p:sp>
      <p:sp>
        <p:nvSpPr>
          <p:cNvPr id="9" name="object 3">
            <a:extLst>
              <a:ext uri="{FF2B5EF4-FFF2-40B4-BE49-F238E27FC236}">
                <a16:creationId xmlns:a16="http://schemas.microsoft.com/office/drawing/2014/main" id="{7499FB92-A83D-0EA6-7BD1-1572C592172B}"/>
              </a:ext>
            </a:extLst>
          </p:cNvPr>
          <p:cNvSpPr txBox="1"/>
          <p:nvPr/>
        </p:nvSpPr>
        <p:spPr>
          <a:xfrm>
            <a:off x="2036017" y="801689"/>
            <a:ext cx="4627450" cy="127927"/>
          </a:xfrm>
          <a:prstGeom prst="rect">
            <a:avLst/>
          </a:prstGeom>
        </p:spPr>
        <p:txBody>
          <a:bodyPr vert="horz" wrap="square" lIns="0" tIns="10739" rIns="0" bIns="0" rtlCol="0">
            <a:spAutoFit/>
          </a:bodyPr>
          <a:lstStyle/>
          <a:p>
            <a:pPr marL="219078">
              <a:spcBef>
                <a:spcPts val="85"/>
              </a:spcBef>
            </a:pPr>
            <a:r>
              <a:rPr sz="761" dirty="0">
                <a:solidFill>
                  <a:srgbClr val="231F20"/>
                </a:solidFill>
                <a:latin typeface="方正兰亭纤黑_GBK"/>
                <a:cs typeface="方正兰亭纤黑_GBK"/>
              </a:rPr>
              <a:t>（2）退底。</a:t>
            </a:r>
            <a:endParaRPr sz="761" dirty="0">
              <a:latin typeface="方正兰亭纤黑_GBK"/>
              <a:cs typeface="方正兰亭纤黑_GBK"/>
            </a:endParaRPr>
          </a:p>
        </p:txBody>
      </p:sp>
      <p:pic>
        <p:nvPicPr>
          <p:cNvPr id="10" name="object 6">
            <a:extLst>
              <a:ext uri="{FF2B5EF4-FFF2-40B4-BE49-F238E27FC236}">
                <a16:creationId xmlns:a16="http://schemas.microsoft.com/office/drawing/2014/main" id="{35D044D0-9EFC-817F-A4A1-1BA6B31B5E22}"/>
              </a:ext>
            </a:extLst>
          </p:cNvPr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7512844" y="3925887"/>
            <a:ext cx="1525576" cy="1671146"/>
          </a:xfrm>
          <a:prstGeom prst="rect">
            <a:avLst/>
          </a:prstGeom>
        </p:spPr>
      </p:pic>
      <p:sp>
        <p:nvSpPr>
          <p:cNvPr id="11" name="object 7">
            <a:extLst>
              <a:ext uri="{FF2B5EF4-FFF2-40B4-BE49-F238E27FC236}">
                <a16:creationId xmlns:a16="http://schemas.microsoft.com/office/drawing/2014/main" id="{5BBBCC83-7E53-0581-8A1E-75F174B43FCA}"/>
              </a:ext>
            </a:extLst>
          </p:cNvPr>
          <p:cNvSpPr txBox="1"/>
          <p:nvPr/>
        </p:nvSpPr>
        <p:spPr>
          <a:xfrm>
            <a:off x="7752976" y="5691069"/>
            <a:ext cx="1045445" cy="96567"/>
          </a:xfrm>
          <a:prstGeom prst="rect">
            <a:avLst/>
          </a:prstGeom>
        </p:spPr>
        <p:txBody>
          <a:bodyPr vert="horz" wrap="square" lIns="0" tIns="11813" rIns="0" bIns="0" rtlCol="0">
            <a:spAutoFit/>
          </a:bodyPr>
          <a:lstStyle/>
          <a:p>
            <a:pPr marL="10739">
              <a:spcBef>
                <a:spcPts val="93"/>
              </a:spcBef>
            </a:pP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图</a:t>
            </a:r>
            <a:r>
              <a:rPr sz="550" spc="4" dirty="0">
                <a:solidFill>
                  <a:srgbClr val="231F20"/>
                </a:solidFill>
                <a:latin typeface="方正兰亭纤黑_GBK"/>
                <a:cs typeface="方正兰亭纤黑_GBK"/>
              </a:rPr>
              <a:t>3-61   </a:t>
            </a: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封面设计中的残缺圆形</a:t>
            </a:r>
            <a:endParaRPr sz="550">
              <a:latin typeface="方正兰亭纤黑_GBK"/>
              <a:cs typeface="方正兰亭纤黑_GBK"/>
            </a:endParaRPr>
          </a:p>
        </p:txBody>
      </p:sp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4"/>
          <p:cNvSpPr txBox="1"/>
          <p:nvPr/>
        </p:nvSpPr>
        <p:spPr>
          <a:xfrm>
            <a:off x="3316534" y="877887"/>
            <a:ext cx="2917258" cy="748482"/>
          </a:xfrm>
          <a:prstGeom prst="rect">
            <a:avLst/>
          </a:prstGeom>
        </p:spPr>
        <p:txBody>
          <a:bodyPr vert="horz" wrap="square" lIns="0" tIns="10739" rIns="0" bIns="0" rtlCol="0">
            <a:spAutoFit/>
          </a:bodyPr>
          <a:lstStyle/>
          <a:p>
            <a:pPr marL="211562">
              <a:spcBef>
                <a:spcPts val="85"/>
              </a:spcBef>
            </a:pPr>
            <a:r>
              <a:rPr sz="761" dirty="0">
                <a:solidFill>
                  <a:srgbClr val="231F20"/>
                </a:solidFill>
                <a:latin typeface="方正兰亭纤黑_GBK"/>
                <a:cs typeface="方正兰亭纤黑_GBK"/>
              </a:rPr>
              <a:t>2）书籍正文版面设计中图形和文字的结合</a:t>
            </a:r>
            <a:endParaRPr sz="761" dirty="0">
              <a:latin typeface="方正兰亭纤黑_GBK"/>
              <a:cs typeface="方正兰亭纤黑_GBK"/>
            </a:endParaRPr>
          </a:p>
          <a:p>
            <a:pPr marL="211562">
              <a:spcBef>
                <a:spcPts val="710"/>
              </a:spcBef>
            </a:pPr>
            <a:r>
              <a:rPr sz="761" dirty="0">
                <a:solidFill>
                  <a:srgbClr val="231F20"/>
                </a:solidFill>
                <a:latin typeface="方正兰亭纤黑_GBK"/>
                <a:cs typeface="方正兰亭纤黑_GBK"/>
              </a:rPr>
              <a:t>（1）图文并置。</a:t>
            </a:r>
            <a:endParaRPr sz="761" dirty="0">
              <a:latin typeface="方正兰亭纤黑_GBK"/>
              <a:cs typeface="方正兰亭纤黑_GBK"/>
            </a:endParaRPr>
          </a:p>
          <a:p>
            <a:pPr marL="211562">
              <a:spcBef>
                <a:spcPts val="706"/>
              </a:spcBef>
            </a:pPr>
            <a:r>
              <a:rPr sz="761" dirty="0">
                <a:solidFill>
                  <a:srgbClr val="231F20"/>
                </a:solidFill>
                <a:latin typeface="方正兰亭纤黑_GBK"/>
                <a:cs typeface="方正兰亭纤黑_GBK"/>
              </a:rPr>
              <a:t>（2）文字服从于图片。</a:t>
            </a:r>
            <a:endParaRPr sz="761" dirty="0">
              <a:latin typeface="方正兰亭纤黑_GBK"/>
              <a:cs typeface="方正兰亭纤黑_GBK"/>
            </a:endParaRPr>
          </a:p>
          <a:p>
            <a:pPr marL="211562">
              <a:spcBef>
                <a:spcPts val="706"/>
              </a:spcBef>
            </a:pPr>
            <a:r>
              <a:rPr sz="761" dirty="0">
                <a:solidFill>
                  <a:srgbClr val="231F20"/>
                </a:solidFill>
                <a:latin typeface="方正兰亭纤黑_GBK"/>
                <a:cs typeface="方正兰亭纤黑_GBK"/>
              </a:rPr>
              <a:t>（3）图文融合。</a:t>
            </a:r>
            <a:endParaRPr sz="761" dirty="0">
              <a:latin typeface="方正兰亭纤黑_GBK"/>
              <a:cs typeface="方正兰亭纤黑_GBK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4242419" y="4833041"/>
            <a:ext cx="1018060" cy="96567"/>
          </a:xfrm>
          <a:prstGeom prst="rect">
            <a:avLst/>
          </a:prstGeom>
        </p:spPr>
        <p:txBody>
          <a:bodyPr vert="horz" wrap="square" lIns="0" tIns="11813" rIns="0" bIns="0" rtlCol="0">
            <a:spAutoFit/>
          </a:bodyPr>
          <a:lstStyle/>
          <a:p>
            <a:pPr marL="10739">
              <a:spcBef>
                <a:spcPts val="93"/>
              </a:spcBef>
            </a:pP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图</a:t>
            </a:r>
            <a:r>
              <a:rPr sz="550" spc="4" dirty="0">
                <a:solidFill>
                  <a:srgbClr val="231F20"/>
                </a:solidFill>
                <a:latin typeface="方正兰亭纤黑_GBK"/>
                <a:cs typeface="方正兰亭纤黑_GBK"/>
              </a:rPr>
              <a:t>3-62  </a:t>
            </a: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 图文融合</a:t>
            </a:r>
            <a:r>
              <a:rPr sz="550" spc="4" dirty="0">
                <a:solidFill>
                  <a:srgbClr val="231F20"/>
                </a:solidFill>
                <a:latin typeface="方正兰亭纤黑_GBK"/>
                <a:cs typeface="方正兰亭纤黑_GBK"/>
              </a:rPr>
              <a:t>-</a:t>
            </a: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趣味性图形</a:t>
            </a:r>
            <a:endParaRPr sz="550">
              <a:latin typeface="方正兰亭纤黑_GBK"/>
              <a:cs typeface="方正兰亭纤黑_GBK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6538711" y="4833041"/>
            <a:ext cx="1088938" cy="96567"/>
          </a:xfrm>
          <a:prstGeom prst="rect">
            <a:avLst/>
          </a:prstGeom>
        </p:spPr>
        <p:txBody>
          <a:bodyPr vert="horz" wrap="square" lIns="0" tIns="11813" rIns="0" bIns="0" rtlCol="0">
            <a:spAutoFit/>
          </a:bodyPr>
          <a:lstStyle/>
          <a:p>
            <a:pPr marL="10739">
              <a:spcBef>
                <a:spcPts val="93"/>
              </a:spcBef>
            </a:pP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图</a:t>
            </a:r>
            <a:r>
              <a:rPr sz="550" spc="4" dirty="0">
                <a:solidFill>
                  <a:srgbClr val="231F20"/>
                </a:solidFill>
                <a:latin typeface="方正兰亭纤黑_GBK"/>
                <a:cs typeface="方正兰亭纤黑_GBK"/>
              </a:rPr>
              <a:t>3-63  </a:t>
            </a: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 图文融合</a:t>
            </a:r>
            <a:r>
              <a:rPr sz="550" spc="4" dirty="0">
                <a:solidFill>
                  <a:srgbClr val="231F20"/>
                </a:solidFill>
                <a:latin typeface="方正兰亭纤黑_GBK"/>
                <a:cs typeface="方正兰亭纤黑_GBK"/>
              </a:rPr>
              <a:t>-</a:t>
            </a: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残缺分割图形</a:t>
            </a:r>
            <a:endParaRPr sz="550">
              <a:latin typeface="方正兰亭纤黑_GBK"/>
              <a:cs typeface="方正兰亭纤黑_GBK"/>
            </a:endParaRPr>
          </a:p>
        </p:txBody>
      </p:sp>
      <p:pic>
        <p:nvPicPr>
          <p:cNvPr id="10" name="object 10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580776" y="1944687"/>
            <a:ext cx="2275504" cy="2837768"/>
          </a:xfrm>
          <a:prstGeom prst="rect">
            <a:avLst/>
          </a:prstGeom>
        </p:spPr>
      </p:pic>
      <p:pic>
        <p:nvPicPr>
          <p:cNvPr id="11" name="object 11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5988846" y="1944689"/>
            <a:ext cx="2188569" cy="2848185"/>
          </a:xfrm>
          <a:prstGeom prst="rect">
            <a:avLst/>
          </a:prstGeom>
        </p:spPr>
      </p:pic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7913312" y="6829523"/>
            <a:ext cx="3222" cy="113834"/>
          </a:xfrm>
          <a:custGeom>
            <a:avLst/>
            <a:gdLst/>
            <a:ahLst/>
            <a:cxnLst/>
            <a:rect l="l" t="t" r="r" b="b"/>
            <a:pathLst>
              <a:path w="3810" h="134620">
                <a:moveTo>
                  <a:pt x="3594" y="0"/>
                </a:moveTo>
                <a:lnTo>
                  <a:pt x="0" y="0"/>
                </a:lnTo>
                <a:lnTo>
                  <a:pt x="0" y="134099"/>
                </a:lnTo>
                <a:lnTo>
                  <a:pt x="3594" y="134099"/>
                </a:lnTo>
                <a:lnTo>
                  <a:pt x="3594" y="0"/>
                </a:lnTo>
                <a:close/>
              </a:path>
            </a:pathLst>
          </a:custGeom>
          <a:solidFill>
            <a:srgbClr val="231F20"/>
          </a:solidFill>
        </p:spPr>
        <p:txBody>
          <a:bodyPr wrap="square" lIns="0" tIns="0" rIns="0" bIns="0" rtlCol="0"/>
          <a:lstStyle/>
          <a:p>
            <a:endParaRPr sz="1522"/>
          </a:p>
        </p:txBody>
      </p:sp>
      <p:sp>
        <p:nvSpPr>
          <p:cNvPr id="3" name="object 3"/>
          <p:cNvSpPr txBox="1"/>
          <p:nvPr/>
        </p:nvSpPr>
        <p:spPr>
          <a:xfrm>
            <a:off x="6748471" y="6820450"/>
            <a:ext cx="1353655" cy="114847"/>
          </a:xfrm>
          <a:prstGeom prst="rect">
            <a:avLst/>
          </a:prstGeom>
        </p:spPr>
        <p:txBody>
          <a:bodyPr vert="horz" wrap="square" lIns="0" tIns="10739" rIns="0" bIns="0" rtlCol="0">
            <a:spAutoFit/>
          </a:bodyPr>
          <a:lstStyle/>
          <a:p>
            <a:pPr marL="10739">
              <a:spcBef>
                <a:spcPts val="85"/>
              </a:spcBef>
              <a:tabLst>
                <a:tab pos="1238765" algn="l"/>
              </a:tabLst>
            </a:pPr>
            <a:r>
              <a:rPr sz="676" dirty="0">
                <a:solidFill>
                  <a:srgbClr val="6D6E71"/>
                </a:solidFill>
                <a:latin typeface="方正兰亭黑_GBK"/>
                <a:cs typeface="方正兰亭黑_GBK"/>
              </a:rPr>
              <a:t>第3章   </a:t>
            </a:r>
            <a:r>
              <a:rPr sz="676" spc="-76" dirty="0">
                <a:solidFill>
                  <a:srgbClr val="6D6E71"/>
                </a:solidFill>
                <a:latin typeface="方正兰亭黑_GBK"/>
                <a:cs typeface="方正兰亭黑_GBK"/>
              </a:rPr>
              <a:t> </a:t>
            </a:r>
            <a:r>
              <a:rPr sz="676" dirty="0">
                <a:solidFill>
                  <a:srgbClr val="6D6E71"/>
                </a:solidFill>
                <a:latin typeface="方正兰亭黑_GBK"/>
                <a:cs typeface="方正兰亭黑_GBK"/>
              </a:rPr>
              <a:t>无处不在的图形魅力	57</a:t>
            </a:r>
            <a:endParaRPr sz="676">
              <a:latin typeface="方正兰亭黑_GBK"/>
              <a:cs typeface="方正兰亭黑_GBK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3483799" y="924126"/>
            <a:ext cx="4629061" cy="334779"/>
          </a:xfrm>
          <a:prstGeom prst="rect">
            <a:avLst/>
          </a:prstGeom>
        </p:spPr>
        <p:txBody>
          <a:bodyPr vert="horz" wrap="square" lIns="0" tIns="10739" rIns="0" bIns="0" rtlCol="0">
            <a:spAutoFit/>
          </a:bodyPr>
          <a:lstStyle/>
          <a:p>
            <a:pPr marL="211562">
              <a:spcBef>
                <a:spcPts val="85"/>
              </a:spcBef>
            </a:pPr>
            <a:r>
              <a:rPr sz="761" spc="-4" dirty="0">
                <a:solidFill>
                  <a:srgbClr val="231F20"/>
                </a:solidFill>
                <a:latin typeface="方正兰亭纤黑_GBK"/>
                <a:cs typeface="方正兰亭纤黑_GBK"/>
              </a:rPr>
              <a:t>3）书籍正文版面设计中图形和文字的编排</a:t>
            </a:r>
            <a:endParaRPr sz="761" dirty="0">
              <a:latin typeface="方正兰亭纤黑_GBK"/>
              <a:cs typeface="方正兰亭纤黑_GBK"/>
            </a:endParaRPr>
          </a:p>
          <a:p>
            <a:pPr marL="211562">
              <a:spcBef>
                <a:spcPts val="706"/>
              </a:spcBef>
            </a:pPr>
            <a:r>
              <a:rPr sz="761" dirty="0">
                <a:solidFill>
                  <a:srgbClr val="231F20"/>
                </a:solidFill>
                <a:latin typeface="方正兰亭纤黑_GBK"/>
                <a:cs typeface="方正兰亭纤黑_GBK"/>
              </a:rPr>
              <a:t>（1）上下分割。</a:t>
            </a:r>
            <a:endParaRPr sz="761" dirty="0">
              <a:latin typeface="方正兰亭纤黑_GBK"/>
              <a:cs typeface="方正兰亭纤黑_GBK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5351182" y="5188489"/>
            <a:ext cx="975104" cy="96567"/>
          </a:xfrm>
          <a:prstGeom prst="rect">
            <a:avLst/>
          </a:prstGeom>
        </p:spPr>
        <p:txBody>
          <a:bodyPr vert="horz" wrap="square" lIns="0" tIns="11813" rIns="0" bIns="0" rtlCol="0">
            <a:spAutoFit/>
          </a:bodyPr>
          <a:lstStyle/>
          <a:p>
            <a:pPr marL="10739">
              <a:spcBef>
                <a:spcPts val="93"/>
              </a:spcBef>
            </a:pP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图</a:t>
            </a:r>
            <a:r>
              <a:rPr sz="550" spc="4" dirty="0">
                <a:solidFill>
                  <a:srgbClr val="231F20"/>
                </a:solidFill>
                <a:latin typeface="方正兰亭纤黑_GBK"/>
                <a:cs typeface="方正兰亭纤黑_GBK"/>
              </a:rPr>
              <a:t>3-64   </a:t>
            </a: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上下分割的图文编排</a:t>
            </a:r>
            <a:endParaRPr sz="550">
              <a:latin typeface="方正兰亭纤黑_GBK"/>
              <a:cs typeface="方正兰亭纤黑_GBK"/>
            </a:endParaRPr>
          </a:p>
        </p:txBody>
      </p:sp>
      <p:pic>
        <p:nvPicPr>
          <p:cNvPr id="6" name="object 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494568" y="2173289"/>
            <a:ext cx="4596639" cy="2967549"/>
          </a:xfrm>
          <a:prstGeom prst="rect">
            <a:avLst/>
          </a:prstGeom>
        </p:spPr>
      </p:pic>
      <p:sp>
        <p:nvSpPr>
          <p:cNvPr id="7" name="object 7"/>
          <p:cNvSpPr txBox="1"/>
          <p:nvPr/>
        </p:nvSpPr>
        <p:spPr>
          <a:xfrm>
            <a:off x="3483797" y="1313363"/>
            <a:ext cx="4619932" cy="541630"/>
          </a:xfrm>
          <a:prstGeom prst="rect">
            <a:avLst/>
          </a:prstGeom>
        </p:spPr>
        <p:txBody>
          <a:bodyPr vert="horz" wrap="square" lIns="0" tIns="10739" rIns="0" bIns="0" rtlCol="0">
            <a:spAutoFit/>
          </a:bodyPr>
          <a:lstStyle/>
          <a:p>
            <a:pPr marL="211562">
              <a:spcBef>
                <a:spcPts val="85"/>
              </a:spcBef>
            </a:pPr>
            <a:r>
              <a:rPr sz="761" dirty="0">
                <a:solidFill>
                  <a:srgbClr val="231F20"/>
                </a:solidFill>
                <a:latin typeface="方正兰亭纤黑_GBK"/>
                <a:cs typeface="方正兰亭纤黑_GBK"/>
              </a:rPr>
              <a:t>（2）左右分割。</a:t>
            </a:r>
            <a:endParaRPr sz="761" dirty="0">
              <a:latin typeface="方正兰亭纤黑_GBK"/>
              <a:cs typeface="方正兰亭纤黑_GBK"/>
            </a:endParaRPr>
          </a:p>
          <a:p>
            <a:pPr marL="211562">
              <a:spcBef>
                <a:spcPts val="706"/>
              </a:spcBef>
            </a:pPr>
            <a:r>
              <a:rPr sz="761" dirty="0">
                <a:solidFill>
                  <a:srgbClr val="231F20"/>
                </a:solidFill>
                <a:latin typeface="方正兰亭纤黑_GBK"/>
                <a:cs typeface="方正兰亭纤黑_GBK"/>
              </a:rPr>
              <a:t>（3）线性编排。</a:t>
            </a:r>
            <a:endParaRPr sz="761" dirty="0">
              <a:latin typeface="方正兰亭纤黑_GBK"/>
              <a:cs typeface="方正兰亭纤黑_GBK"/>
            </a:endParaRPr>
          </a:p>
          <a:p>
            <a:pPr marL="211562">
              <a:spcBef>
                <a:spcPts val="706"/>
              </a:spcBef>
            </a:pPr>
            <a:r>
              <a:rPr sz="761" dirty="0">
                <a:solidFill>
                  <a:srgbClr val="231F20"/>
                </a:solidFill>
                <a:latin typeface="方正兰亭纤黑_GBK"/>
                <a:cs typeface="方正兰亭纤黑_GBK"/>
              </a:rPr>
              <a:t>（4）重复编排。</a:t>
            </a:r>
            <a:endParaRPr sz="761" dirty="0">
              <a:latin typeface="方正兰亭纤黑_GBK"/>
              <a:cs typeface="方正兰亭纤黑_GBK"/>
            </a:endParaRPr>
          </a:p>
        </p:txBody>
      </p:sp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2065327" y="6049927"/>
            <a:ext cx="1789660" cy="161649"/>
          </a:xfrm>
          <a:prstGeom prst="rect">
            <a:avLst/>
          </a:prstGeom>
        </p:spPr>
        <p:txBody>
          <a:bodyPr vert="horz" wrap="square" lIns="0" tIns="11813" rIns="0" bIns="0" rtlCol="0">
            <a:spAutoFit/>
          </a:bodyPr>
          <a:lstStyle/>
          <a:p>
            <a:pPr marL="967065">
              <a:spcBef>
                <a:spcPts val="93"/>
              </a:spcBef>
            </a:pP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图</a:t>
            </a:r>
            <a:r>
              <a:rPr sz="550" spc="4" dirty="0">
                <a:solidFill>
                  <a:srgbClr val="231F20"/>
                </a:solidFill>
                <a:latin typeface="方正兰亭纤黑_GBK"/>
                <a:cs typeface="方正兰亭纤黑_GBK"/>
              </a:rPr>
              <a:t>3-66   </a:t>
            </a: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玉米的改造图形</a:t>
            </a:r>
            <a:endParaRPr sz="550" dirty="0">
              <a:latin typeface="方正兰亭纤黑_GBK"/>
              <a:cs typeface="方正兰亭纤黑_GBK"/>
            </a:endParaRPr>
          </a:p>
          <a:p>
            <a:pPr>
              <a:spcBef>
                <a:spcPts val="30"/>
              </a:spcBef>
            </a:pPr>
            <a:endParaRPr sz="423" dirty="0">
              <a:latin typeface="方正兰亭纤黑_GBK"/>
              <a:cs typeface="方正兰亭纤黑_GBK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3057408" y="4578226"/>
            <a:ext cx="761934" cy="96567"/>
          </a:xfrm>
          <a:prstGeom prst="rect">
            <a:avLst/>
          </a:prstGeom>
        </p:spPr>
        <p:txBody>
          <a:bodyPr vert="horz" wrap="square" lIns="0" tIns="11813" rIns="0" bIns="0" rtlCol="0">
            <a:spAutoFit/>
          </a:bodyPr>
          <a:lstStyle/>
          <a:p>
            <a:pPr marL="10739">
              <a:spcBef>
                <a:spcPts val="93"/>
              </a:spcBef>
            </a:pP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图</a:t>
            </a:r>
            <a:r>
              <a:rPr sz="550" spc="4" dirty="0">
                <a:solidFill>
                  <a:srgbClr val="231F20"/>
                </a:solidFill>
                <a:latin typeface="方正兰亭纤黑_GBK"/>
                <a:cs typeface="方正兰亭纤黑_GBK"/>
              </a:rPr>
              <a:t>3-65   </a:t>
            </a: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趣味手绘图形</a:t>
            </a:r>
            <a:endParaRPr sz="550">
              <a:latin typeface="方正兰亭纤黑_GBK"/>
              <a:cs typeface="方正兰亭纤黑_GBK"/>
            </a:endParaRPr>
          </a:p>
        </p:txBody>
      </p:sp>
      <p:pic>
        <p:nvPicPr>
          <p:cNvPr id="5" name="object 5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200442" y="979458"/>
            <a:ext cx="2539045" cy="3574979"/>
          </a:xfrm>
          <a:prstGeom prst="rect">
            <a:avLst/>
          </a:prstGeom>
        </p:spPr>
      </p:pic>
      <p:sp>
        <p:nvSpPr>
          <p:cNvPr id="6" name="object 6"/>
          <p:cNvSpPr txBox="1"/>
          <p:nvPr/>
        </p:nvSpPr>
        <p:spPr>
          <a:xfrm>
            <a:off x="5428259" y="3431078"/>
            <a:ext cx="974567" cy="96567"/>
          </a:xfrm>
          <a:prstGeom prst="rect">
            <a:avLst/>
          </a:prstGeom>
        </p:spPr>
        <p:txBody>
          <a:bodyPr vert="horz" wrap="square" lIns="0" tIns="11813" rIns="0" bIns="0" rtlCol="0">
            <a:spAutoFit/>
          </a:bodyPr>
          <a:lstStyle/>
          <a:p>
            <a:pPr marL="10739">
              <a:spcBef>
                <a:spcPts val="93"/>
              </a:spcBef>
            </a:pP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图</a:t>
            </a:r>
            <a:r>
              <a:rPr sz="550" spc="4" dirty="0">
                <a:solidFill>
                  <a:srgbClr val="231F20"/>
                </a:solidFill>
                <a:latin typeface="方正兰亭纤黑_GBK"/>
                <a:cs typeface="方正兰亭纤黑_GBK"/>
              </a:rPr>
              <a:t>3-67   </a:t>
            </a: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利用仿影图形的招贴</a:t>
            </a:r>
            <a:endParaRPr sz="550">
              <a:latin typeface="方正兰亭纤黑_GBK"/>
              <a:cs typeface="方正兰亭纤黑_GBK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5427834" y="6053975"/>
            <a:ext cx="975641" cy="96567"/>
          </a:xfrm>
          <a:prstGeom prst="rect">
            <a:avLst/>
          </a:prstGeom>
        </p:spPr>
        <p:txBody>
          <a:bodyPr vert="horz" wrap="square" lIns="0" tIns="11813" rIns="0" bIns="0" rtlCol="0">
            <a:spAutoFit/>
          </a:bodyPr>
          <a:lstStyle/>
          <a:p>
            <a:pPr marL="10739">
              <a:spcBef>
                <a:spcPts val="93"/>
              </a:spcBef>
            </a:pP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图</a:t>
            </a:r>
            <a:r>
              <a:rPr sz="550" spc="4" dirty="0">
                <a:solidFill>
                  <a:srgbClr val="231F20"/>
                </a:solidFill>
                <a:latin typeface="方正兰亭纤黑_GBK"/>
                <a:cs typeface="方正兰亭纤黑_GBK"/>
              </a:rPr>
              <a:t>3-68  </a:t>
            </a: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 图形残缺的招贴海报</a:t>
            </a:r>
            <a:endParaRPr sz="550">
              <a:latin typeface="方正兰亭纤黑_GBK"/>
              <a:cs typeface="方正兰亭纤黑_GBK"/>
            </a:endParaRPr>
          </a:p>
        </p:txBody>
      </p:sp>
      <p:pic>
        <p:nvPicPr>
          <p:cNvPr id="8" name="object 8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5150644" y="1074411"/>
            <a:ext cx="1529668" cy="2323558"/>
          </a:xfrm>
          <a:prstGeom prst="rect">
            <a:avLst/>
          </a:prstGeom>
        </p:spPr>
      </p:pic>
      <p:pic>
        <p:nvPicPr>
          <p:cNvPr id="9" name="object 9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5150646" y="3697287"/>
            <a:ext cx="1529669" cy="2323559"/>
          </a:xfrm>
          <a:prstGeom prst="rect">
            <a:avLst/>
          </a:prstGeom>
        </p:spPr>
      </p:pic>
      <p:pic>
        <p:nvPicPr>
          <p:cNvPr id="10" name="object 10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1992352" y="4798117"/>
            <a:ext cx="2891920" cy="1211632"/>
          </a:xfrm>
          <a:prstGeom prst="rect">
            <a:avLst/>
          </a:prstGeom>
        </p:spPr>
      </p:pic>
      <p:sp>
        <p:nvSpPr>
          <p:cNvPr id="11" name="object 11"/>
          <p:cNvSpPr txBox="1"/>
          <p:nvPr/>
        </p:nvSpPr>
        <p:spPr>
          <a:xfrm>
            <a:off x="2072914" y="570325"/>
            <a:ext cx="2924239" cy="167040"/>
          </a:xfrm>
          <a:prstGeom prst="rect">
            <a:avLst/>
          </a:prstGeom>
        </p:spPr>
        <p:txBody>
          <a:bodyPr vert="horz" wrap="square" lIns="0" tIns="10739" rIns="0" bIns="0" rtlCol="0">
            <a:spAutoFit/>
          </a:bodyPr>
          <a:lstStyle/>
          <a:p>
            <a:pPr marL="10739">
              <a:spcBef>
                <a:spcPts val="85"/>
              </a:spcBef>
              <a:tabLst>
                <a:tab pos="456416" algn="l"/>
              </a:tabLst>
            </a:pPr>
            <a:r>
              <a:rPr sz="1015" dirty="0">
                <a:solidFill>
                  <a:srgbClr val="000515"/>
                </a:solidFill>
                <a:latin typeface="方正兰亭准黑_GBK"/>
                <a:cs typeface="方正兰亭准黑_GBK"/>
              </a:rPr>
              <a:t>3.1.5	</a:t>
            </a:r>
            <a:r>
              <a:rPr sz="1015" dirty="0" err="1">
                <a:solidFill>
                  <a:srgbClr val="000515"/>
                </a:solidFill>
                <a:latin typeface="方正兰亭准黑_GBK"/>
                <a:cs typeface="方正兰亭准黑_GBK"/>
              </a:rPr>
              <a:t>招贴设计中的图形运用</a:t>
            </a:r>
            <a:endParaRPr sz="1015" dirty="0">
              <a:latin typeface="方正兰亭准黑_GBK"/>
              <a:cs typeface="方正兰亭准黑_GBK"/>
            </a:endParaRPr>
          </a:p>
        </p:txBody>
      </p:sp>
      <p:pic>
        <p:nvPicPr>
          <p:cNvPr id="12" name="object 4">
            <a:extLst>
              <a:ext uri="{FF2B5EF4-FFF2-40B4-BE49-F238E27FC236}">
                <a16:creationId xmlns:a16="http://schemas.microsoft.com/office/drawing/2014/main" id="{98D5DDEA-B19F-C7DC-95A5-10E384900D62}"/>
              </a:ext>
            </a:extLst>
          </p:cNvPr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7618924" y="3697287"/>
            <a:ext cx="1529665" cy="2170391"/>
          </a:xfrm>
          <a:prstGeom prst="rect">
            <a:avLst/>
          </a:prstGeom>
        </p:spPr>
      </p:pic>
      <p:sp>
        <p:nvSpPr>
          <p:cNvPr id="13" name="object 5">
            <a:extLst>
              <a:ext uri="{FF2B5EF4-FFF2-40B4-BE49-F238E27FC236}">
                <a16:creationId xmlns:a16="http://schemas.microsoft.com/office/drawing/2014/main" id="{392E1813-6635-3B43-C5A6-839BB5B57FCD}"/>
              </a:ext>
            </a:extLst>
          </p:cNvPr>
          <p:cNvSpPr txBox="1"/>
          <p:nvPr/>
        </p:nvSpPr>
        <p:spPr>
          <a:xfrm>
            <a:off x="6990274" y="3354419"/>
            <a:ext cx="2539045" cy="96567"/>
          </a:xfrm>
          <a:prstGeom prst="rect">
            <a:avLst/>
          </a:prstGeom>
        </p:spPr>
        <p:txBody>
          <a:bodyPr vert="horz" wrap="square" lIns="0" tIns="11813" rIns="0" bIns="0" rtlCol="0">
            <a:spAutoFit/>
          </a:bodyPr>
          <a:lstStyle/>
          <a:p>
            <a:pPr marL="944512">
              <a:spcBef>
                <a:spcPts val="93"/>
              </a:spcBef>
              <a:tabLst>
                <a:tab pos="3401638" algn="l"/>
              </a:tabLst>
            </a:pP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图</a:t>
            </a:r>
            <a:r>
              <a:rPr sz="550" spc="4" dirty="0">
                <a:solidFill>
                  <a:srgbClr val="231F20"/>
                </a:solidFill>
                <a:latin typeface="方正兰亭纤黑_GBK"/>
                <a:cs typeface="方正兰亭纤黑_GBK"/>
              </a:rPr>
              <a:t>3-69  </a:t>
            </a:r>
            <a:r>
              <a:rPr sz="550" spc="89" dirty="0">
                <a:solidFill>
                  <a:srgbClr val="231F20"/>
                </a:solidFill>
                <a:latin typeface="方正兰亭纤黑_GBK"/>
                <a:cs typeface="方正兰亭纤黑_GBK"/>
              </a:rPr>
              <a:t> </a:t>
            </a:r>
            <a:r>
              <a:rPr sz="550" spc="8" dirty="0" err="1">
                <a:solidFill>
                  <a:srgbClr val="231F20"/>
                </a:solidFill>
                <a:latin typeface="方正兰亭纤黑_GBK"/>
                <a:cs typeface="方正兰亭纤黑_GBK"/>
              </a:rPr>
              <a:t>具有指引性的招贴设计</a:t>
            </a:r>
            <a:endParaRPr sz="381" dirty="0">
              <a:latin typeface="方正兰亭纤黑_GBK"/>
              <a:cs typeface="方正兰亭纤黑_GBK"/>
            </a:endParaRPr>
          </a:p>
        </p:txBody>
      </p:sp>
      <p:pic>
        <p:nvPicPr>
          <p:cNvPr id="14" name="object 9">
            <a:extLst>
              <a:ext uri="{FF2B5EF4-FFF2-40B4-BE49-F238E27FC236}">
                <a16:creationId xmlns:a16="http://schemas.microsoft.com/office/drawing/2014/main" id="{E621AF3D-5215-AE2F-B9F7-AFFF6F6EC74E}"/>
              </a:ext>
            </a:extLst>
          </p:cNvPr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7001042" y="1725277"/>
            <a:ext cx="2765430" cy="1589087"/>
          </a:xfrm>
          <a:prstGeom prst="rect">
            <a:avLst/>
          </a:prstGeom>
        </p:spPr>
      </p:pic>
      <p:sp>
        <p:nvSpPr>
          <p:cNvPr id="15" name="object 5">
            <a:extLst>
              <a:ext uri="{FF2B5EF4-FFF2-40B4-BE49-F238E27FC236}">
                <a16:creationId xmlns:a16="http://schemas.microsoft.com/office/drawing/2014/main" id="{3F4702F1-83CC-7134-644B-8637A53C46B8}"/>
              </a:ext>
            </a:extLst>
          </p:cNvPr>
          <p:cNvSpPr txBox="1"/>
          <p:nvPr/>
        </p:nvSpPr>
        <p:spPr>
          <a:xfrm>
            <a:off x="6924842" y="6066543"/>
            <a:ext cx="2143288" cy="167933"/>
          </a:xfrm>
          <a:prstGeom prst="rect">
            <a:avLst/>
          </a:prstGeom>
        </p:spPr>
        <p:txBody>
          <a:bodyPr vert="horz" wrap="square" lIns="0" tIns="11813" rIns="0" bIns="0" rtlCol="0">
            <a:spAutoFit/>
          </a:bodyPr>
          <a:lstStyle/>
          <a:p>
            <a:pPr marL="944512">
              <a:spcBef>
                <a:spcPts val="93"/>
              </a:spcBef>
              <a:tabLst>
                <a:tab pos="3401638" algn="l"/>
              </a:tabLst>
            </a:pPr>
            <a:r>
              <a:rPr sz="824" spc="13" baseline="4273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图</a:t>
            </a:r>
            <a:r>
              <a:rPr sz="824" spc="6" baseline="4273" dirty="0">
                <a:solidFill>
                  <a:srgbClr val="231F20"/>
                </a:solidFill>
                <a:latin typeface="方正兰亭纤黑_GBK"/>
                <a:cs typeface="方正兰亭纤黑_GBK"/>
              </a:rPr>
              <a:t>3-70  </a:t>
            </a:r>
            <a:r>
              <a:rPr sz="824" spc="13" baseline="4273" dirty="0">
                <a:solidFill>
                  <a:srgbClr val="231F20"/>
                </a:solidFill>
                <a:latin typeface="方正兰亭纤黑_GBK"/>
                <a:cs typeface="方正兰亭纤黑_GBK"/>
              </a:rPr>
              <a:t> 创意性的招贴设计</a:t>
            </a:r>
            <a:endParaRPr sz="824" baseline="4273" dirty="0">
              <a:latin typeface="方正兰亭纤黑_GBK"/>
              <a:cs typeface="方正兰亭纤黑_GBK"/>
            </a:endParaRPr>
          </a:p>
          <a:p>
            <a:pPr>
              <a:spcBef>
                <a:spcPts val="68"/>
              </a:spcBef>
            </a:pPr>
            <a:endParaRPr sz="381" dirty="0">
              <a:latin typeface="方正兰亭纤黑_GBK"/>
              <a:cs typeface="方正兰亭纤黑_GBK"/>
            </a:endParaRPr>
          </a:p>
        </p:txBody>
      </p:sp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700652" y="5152868"/>
            <a:ext cx="4619932" cy="161649"/>
          </a:xfrm>
          <a:prstGeom prst="rect">
            <a:avLst/>
          </a:prstGeom>
        </p:spPr>
        <p:txBody>
          <a:bodyPr vert="horz" wrap="square" lIns="0" tIns="11813" rIns="0" bIns="0" rtlCol="0">
            <a:spAutoFit/>
          </a:bodyPr>
          <a:lstStyle/>
          <a:p>
            <a:pPr marL="88599" algn="ctr">
              <a:spcBef>
                <a:spcPts val="93"/>
              </a:spcBef>
            </a:pP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图</a:t>
            </a:r>
            <a:r>
              <a:rPr sz="550" spc="4" dirty="0">
                <a:solidFill>
                  <a:srgbClr val="231F20"/>
                </a:solidFill>
                <a:latin typeface="方正兰亭纤黑_GBK"/>
                <a:cs typeface="方正兰亭纤黑_GBK"/>
              </a:rPr>
              <a:t>3-71   </a:t>
            </a: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以“画面大”为特点的招贴海报</a:t>
            </a:r>
            <a:endParaRPr sz="550" dirty="0">
              <a:latin typeface="方正兰亭纤黑_GBK"/>
              <a:cs typeface="方正兰亭纤黑_GBK"/>
            </a:endParaRPr>
          </a:p>
          <a:p>
            <a:pPr>
              <a:spcBef>
                <a:spcPts val="38"/>
              </a:spcBef>
            </a:pPr>
            <a:endParaRPr sz="423" dirty="0">
              <a:latin typeface="方正兰亭纤黑_GBK"/>
              <a:cs typeface="方正兰亭纤黑_GBK"/>
            </a:endParaRPr>
          </a:p>
        </p:txBody>
      </p:sp>
      <p:pic>
        <p:nvPicPr>
          <p:cNvPr id="7" name="object 7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112044" y="2186097"/>
            <a:ext cx="1888914" cy="2926590"/>
          </a:xfrm>
          <a:prstGeom prst="rect">
            <a:avLst/>
          </a:prstGeom>
        </p:spPr>
      </p:pic>
      <p:pic>
        <p:nvPicPr>
          <p:cNvPr id="8" name="object 8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3120777" y="2185949"/>
            <a:ext cx="2033819" cy="2925602"/>
          </a:xfrm>
          <a:prstGeom prst="rect">
            <a:avLst/>
          </a:prstGeom>
        </p:spPr>
      </p:pic>
      <p:sp>
        <p:nvSpPr>
          <p:cNvPr id="10" name="object 5">
            <a:extLst>
              <a:ext uri="{FF2B5EF4-FFF2-40B4-BE49-F238E27FC236}">
                <a16:creationId xmlns:a16="http://schemas.microsoft.com/office/drawing/2014/main" id="{A7E51D71-5893-110A-66C9-0F865F0194B9}"/>
              </a:ext>
            </a:extLst>
          </p:cNvPr>
          <p:cNvSpPr txBox="1"/>
          <p:nvPr/>
        </p:nvSpPr>
        <p:spPr>
          <a:xfrm>
            <a:off x="1067216" y="1042949"/>
            <a:ext cx="4621006" cy="142092"/>
          </a:xfrm>
          <a:prstGeom prst="rect">
            <a:avLst/>
          </a:prstGeom>
        </p:spPr>
        <p:txBody>
          <a:bodyPr vert="horz" wrap="square" lIns="0" tIns="11813" rIns="0" bIns="0" rtlCol="0">
            <a:spAutoFit/>
          </a:bodyPr>
          <a:lstStyle/>
          <a:p>
            <a:pPr marL="10739"/>
            <a:r>
              <a:rPr sz="846" dirty="0">
                <a:solidFill>
                  <a:srgbClr val="231F20"/>
                </a:solidFill>
                <a:latin typeface="方正兰亭黑_GBK"/>
                <a:cs typeface="方正兰亭黑_GBK"/>
              </a:rPr>
              <a:t>１.</a:t>
            </a:r>
            <a:r>
              <a:rPr sz="846" spc="-25" dirty="0">
                <a:solidFill>
                  <a:srgbClr val="231F20"/>
                </a:solidFill>
                <a:latin typeface="方正兰亭黑_GBK"/>
                <a:cs typeface="方正兰亭黑_GBK"/>
              </a:rPr>
              <a:t> </a:t>
            </a:r>
            <a:r>
              <a:rPr sz="846" dirty="0" err="1">
                <a:solidFill>
                  <a:srgbClr val="231F20"/>
                </a:solidFill>
                <a:latin typeface="方正兰亭黑_GBK"/>
                <a:cs typeface="方正兰亭黑_GBK"/>
              </a:rPr>
              <a:t>拼贴设计的主要特征</a:t>
            </a:r>
            <a:endParaRPr sz="846" dirty="0">
              <a:latin typeface="方正兰亭黑_GBK"/>
              <a:cs typeface="方正兰亭黑_GBK"/>
            </a:endParaRPr>
          </a:p>
        </p:txBody>
      </p:sp>
      <p:sp>
        <p:nvSpPr>
          <p:cNvPr id="11" name="object 3">
            <a:extLst>
              <a:ext uri="{FF2B5EF4-FFF2-40B4-BE49-F238E27FC236}">
                <a16:creationId xmlns:a16="http://schemas.microsoft.com/office/drawing/2014/main" id="{769BD17D-AA06-B25C-DA10-03B18C850D99}"/>
              </a:ext>
            </a:extLst>
          </p:cNvPr>
          <p:cNvSpPr txBox="1"/>
          <p:nvPr/>
        </p:nvSpPr>
        <p:spPr>
          <a:xfrm>
            <a:off x="5813168" y="5068774"/>
            <a:ext cx="4627450" cy="96567"/>
          </a:xfrm>
          <a:prstGeom prst="rect">
            <a:avLst/>
          </a:prstGeom>
        </p:spPr>
        <p:txBody>
          <a:bodyPr vert="horz" wrap="square" lIns="0" tIns="11813" rIns="0" bIns="0" rtlCol="0">
            <a:spAutoFit/>
          </a:bodyPr>
          <a:lstStyle/>
          <a:p>
            <a:pPr marL="663683">
              <a:spcBef>
                <a:spcPts val="93"/>
              </a:spcBef>
              <a:tabLst>
                <a:tab pos="3251828" algn="l"/>
              </a:tabLst>
            </a:pP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图</a:t>
            </a:r>
            <a:r>
              <a:rPr sz="550" spc="4" dirty="0">
                <a:solidFill>
                  <a:srgbClr val="231F20"/>
                </a:solidFill>
                <a:latin typeface="方正兰亭纤黑_GBK"/>
                <a:cs typeface="方正兰亭纤黑_GBK"/>
              </a:rPr>
              <a:t>3-72  </a:t>
            </a:r>
            <a:r>
              <a:rPr sz="550" spc="89" dirty="0">
                <a:solidFill>
                  <a:srgbClr val="231F20"/>
                </a:solidFill>
                <a:latin typeface="方正兰亭纤黑_GBK"/>
                <a:cs typeface="方正兰亭纤黑_GBK"/>
              </a:rPr>
              <a:t> </a:t>
            </a: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以强烈的色彩与图形突出招贴海报	</a:t>
            </a:r>
            <a:r>
              <a:rPr sz="824" spc="13" baseline="4273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图</a:t>
            </a:r>
            <a:r>
              <a:rPr sz="824" spc="6" baseline="4273" dirty="0">
                <a:solidFill>
                  <a:srgbClr val="231F20"/>
                </a:solidFill>
                <a:latin typeface="方正兰亭纤黑_GBK"/>
                <a:cs typeface="方正兰亭纤黑_GBK"/>
              </a:rPr>
              <a:t>3-73  </a:t>
            </a:r>
            <a:r>
              <a:rPr sz="824" spc="13" baseline="4273" dirty="0">
                <a:solidFill>
                  <a:srgbClr val="231F20"/>
                </a:solidFill>
                <a:latin typeface="方正兰亭纤黑_GBK"/>
                <a:cs typeface="方正兰亭纤黑_GBK"/>
              </a:rPr>
              <a:t> </a:t>
            </a:r>
            <a:r>
              <a:rPr sz="824" spc="13" baseline="4273" dirty="0" err="1">
                <a:solidFill>
                  <a:srgbClr val="231F20"/>
                </a:solidFill>
                <a:latin typeface="方正兰亭纤黑_GBK"/>
                <a:cs typeface="方正兰亭纤黑_GBK"/>
              </a:rPr>
              <a:t>具有示意性的海报设计</a:t>
            </a:r>
            <a:endParaRPr sz="824" baseline="4273" dirty="0">
              <a:latin typeface="方正兰亭纤黑_GBK"/>
              <a:cs typeface="方正兰亭纤黑_GBK"/>
            </a:endParaRPr>
          </a:p>
        </p:txBody>
      </p:sp>
      <p:sp>
        <p:nvSpPr>
          <p:cNvPr id="12" name="object 4">
            <a:extLst>
              <a:ext uri="{FF2B5EF4-FFF2-40B4-BE49-F238E27FC236}">
                <a16:creationId xmlns:a16="http://schemas.microsoft.com/office/drawing/2014/main" id="{404D2A3D-55D4-9A84-3558-B440E8B9CF50}"/>
              </a:ext>
            </a:extLst>
          </p:cNvPr>
          <p:cNvSpPr txBox="1"/>
          <p:nvPr/>
        </p:nvSpPr>
        <p:spPr>
          <a:xfrm>
            <a:off x="1088751" y="1294125"/>
            <a:ext cx="4619932" cy="375174"/>
          </a:xfrm>
          <a:prstGeom prst="rect">
            <a:avLst/>
          </a:prstGeom>
        </p:spPr>
        <p:txBody>
          <a:bodyPr vert="horz" wrap="square" lIns="0" tIns="10739" rIns="0" bIns="0" rtlCol="0">
            <a:spAutoFit/>
          </a:bodyPr>
          <a:lstStyle/>
          <a:p>
            <a:pPr marL="10739">
              <a:spcBef>
                <a:spcPts val="4"/>
              </a:spcBef>
            </a:pPr>
            <a:r>
              <a:rPr sz="846" dirty="0">
                <a:solidFill>
                  <a:srgbClr val="231F20"/>
                </a:solidFill>
                <a:latin typeface="方正兰亭黑_GBK"/>
                <a:cs typeface="方正兰亭黑_GBK"/>
              </a:rPr>
              <a:t>２.</a:t>
            </a:r>
            <a:r>
              <a:rPr sz="846" spc="-25" dirty="0">
                <a:solidFill>
                  <a:srgbClr val="231F20"/>
                </a:solidFill>
                <a:latin typeface="方正兰亭黑_GBK"/>
                <a:cs typeface="方正兰亭黑_GBK"/>
              </a:rPr>
              <a:t> </a:t>
            </a:r>
            <a:r>
              <a:rPr sz="846" dirty="0">
                <a:solidFill>
                  <a:srgbClr val="231F20"/>
                </a:solidFill>
                <a:latin typeface="方正兰亭黑_GBK"/>
                <a:cs typeface="方正兰亭黑_GBK"/>
              </a:rPr>
              <a:t>从海报的策略上理解图形创意</a:t>
            </a:r>
            <a:endParaRPr sz="846" dirty="0">
              <a:latin typeface="方正兰亭黑_GBK"/>
              <a:cs typeface="方正兰亭黑_GBK"/>
            </a:endParaRPr>
          </a:p>
          <a:p>
            <a:pPr>
              <a:spcBef>
                <a:spcPts val="38"/>
              </a:spcBef>
            </a:pPr>
            <a:endParaRPr sz="676" dirty="0">
              <a:latin typeface="方正兰亭纤黑_GBK"/>
              <a:cs typeface="方正兰亭纤黑_GBK"/>
            </a:endParaRPr>
          </a:p>
          <a:p>
            <a:pPr marL="10739"/>
            <a:r>
              <a:rPr sz="846" dirty="0">
                <a:solidFill>
                  <a:srgbClr val="231F20"/>
                </a:solidFill>
                <a:latin typeface="方正兰亭黑_GBK"/>
                <a:cs typeface="方正兰亭黑_GBK"/>
              </a:rPr>
              <a:t>３.</a:t>
            </a:r>
            <a:r>
              <a:rPr sz="846" spc="-25" dirty="0">
                <a:solidFill>
                  <a:srgbClr val="231F20"/>
                </a:solidFill>
                <a:latin typeface="方正兰亭黑_GBK"/>
                <a:cs typeface="方正兰亭黑_GBK"/>
              </a:rPr>
              <a:t> </a:t>
            </a:r>
            <a:r>
              <a:rPr sz="846" dirty="0" err="1">
                <a:solidFill>
                  <a:srgbClr val="231F20"/>
                </a:solidFill>
                <a:latin typeface="方正兰亭黑_GBK"/>
                <a:cs typeface="方正兰亭黑_GBK"/>
              </a:rPr>
              <a:t>从招贴活动设计上理解创意图形</a:t>
            </a:r>
            <a:endParaRPr sz="846" dirty="0">
              <a:latin typeface="方正兰亭黑_GBK"/>
              <a:cs typeface="方正兰亭黑_GBK"/>
            </a:endParaRPr>
          </a:p>
        </p:txBody>
      </p:sp>
      <p:grpSp>
        <p:nvGrpSpPr>
          <p:cNvPr id="13" name="object 5">
            <a:extLst>
              <a:ext uri="{FF2B5EF4-FFF2-40B4-BE49-F238E27FC236}">
                <a16:creationId xmlns:a16="http://schemas.microsoft.com/office/drawing/2014/main" id="{708D0305-EA60-2238-EB6E-680BFF8083E4}"/>
              </a:ext>
            </a:extLst>
          </p:cNvPr>
          <p:cNvGrpSpPr/>
          <p:nvPr/>
        </p:nvGrpSpPr>
        <p:grpSpPr>
          <a:xfrm>
            <a:off x="5524972" y="2172683"/>
            <a:ext cx="3025649" cy="2856407"/>
            <a:chOff x="576008" y="4032008"/>
            <a:chExt cx="3155950" cy="2979420"/>
          </a:xfrm>
        </p:grpSpPr>
        <p:pic>
          <p:nvPicPr>
            <p:cNvPr id="14" name="object 6">
              <a:extLst>
                <a:ext uri="{FF2B5EF4-FFF2-40B4-BE49-F238E27FC236}">
                  <a16:creationId xmlns:a16="http://schemas.microsoft.com/office/drawing/2014/main" id="{42742CA1-3D3B-1FFE-0ACD-C3336655D36A}"/>
                </a:ext>
              </a:extLst>
            </p:cNvPr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714396" y="4032008"/>
              <a:ext cx="1017206" cy="1370800"/>
            </a:xfrm>
            <a:prstGeom prst="rect">
              <a:avLst/>
            </a:prstGeom>
          </p:spPr>
        </p:pic>
        <p:pic>
          <p:nvPicPr>
            <p:cNvPr id="15" name="object 7">
              <a:extLst>
                <a:ext uri="{FF2B5EF4-FFF2-40B4-BE49-F238E27FC236}">
                  <a16:creationId xmlns:a16="http://schemas.microsoft.com/office/drawing/2014/main" id="{66905D2D-6A70-4B21-6F17-9853D1EFB7EB}"/>
                </a:ext>
              </a:extLst>
            </p:cNvPr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2714398" y="5573394"/>
              <a:ext cx="1017204" cy="1437449"/>
            </a:xfrm>
            <a:prstGeom prst="rect">
              <a:avLst/>
            </a:prstGeom>
          </p:spPr>
        </p:pic>
        <p:pic>
          <p:nvPicPr>
            <p:cNvPr id="16" name="object 8">
              <a:extLst>
                <a:ext uri="{FF2B5EF4-FFF2-40B4-BE49-F238E27FC236}">
                  <a16:creationId xmlns:a16="http://schemas.microsoft.com/office/drawing/2014/main" id="{2E882EF4-0396-46BF-73E5-0CCB755CDF18}"/>
                </a:ext>
              </a:extLst>
            </p:cNvPr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576008" y="4032008"/>
              <a:ext cx="2109011" cy="2978835"/>
            </a:xfrm>
            <a:prstGeom prst="rect">
              <a:avLst/>
            </a:prstGeom>
          </p:spPr>
        </p:pic>
      </p:grpSp>
      <p:pic>
        <p:nvPicPr>
          <p:cNvPr id="17" name="object 9">
            <a:extLst>
              <a:ext uri="{FF2B5EF4-FFF2-40B4-BE49-F238E27FC236}">
                <a16:creationId xmlns:a16="http://schemas.microsoft.com/office/drawing/2014/main" id="{4D88FE82-5B14-58D4-016D-5972F8468FF9}"/>
              </a:ext>
            </a:extLst>
          </p:cNvPr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8596473" y="2173287"/>
            <a:ext cx="2033819" cy="2851239"/>
          </a:xfrm>
          <a:prstGeom prst="rect">
            <a:avLst/>
          </a:prstGeom>
        </p:spPr>
      </p:pic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7655006" y="5152053"/>
            <a:ext cx="2916722" cy="96567"/>
          </a:xfrm>
          <a:prstGeom prst="rect">
            <a:avLst/>
          </a:prstGeom>
        </p:spPr>
        <p:txBody>
          <a:bodyPr vert="horz" wrap="square" lIns="0" tIns="11813" rIns="0" bIns="0" rtlCol="0">
            <a:spAutoFit/>
          </a:bodyPr>
          <a:lstStyle/>
          <a:p>
            <a:pPr marL="10739">
              <a:spcBef>
                <a:spcPts val="93"/>
              </a:spcBef>
            </a:pP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图</a:t>
            </a:r>
            <a:r>
              <a:rPr sz="550" spc="4" dirty="0">
                <a:solidFill>
                  <a:srgbClr val="231F20"/>
                </a:solidFill>
                <a:latin typeface="方正兰亭纤黑_GBK"/>
                <a:cs typeface="方正兰亭纤黑_GBK"/>
              </a:rPr>
              <a:t>3-75   </a:t>
            </a:r>
            <a:r>
              <a:rPr sz="550" spc="8" dirty="0" err="1">
                <a:solidFill>
                  <a:srgbClr val="231F20"/>
                </a:solidFill>
                <a:latin typeface="方正兰亭纤黑_GBK"/>
                <a:cs typeface="方正兰亭纤黑_GBK"/>
              </a:rPr>
              <a:t>以“简单、醒目”的图形为主题</a:t>
            </a:r>
            <a:endParaRPr sz="550" dirty="0">
              <a:latin typeface="方正兰亭纤黑_GBK"/>
              <a:cs typeface="方正兰亭纤黑_GBK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1280831" y="1970273"/>
            <a:ext cx="4622080" cy="141008"/>
          </a:xfrm>
          <a:prstGeom prst="rect">
            <a:avLst/>
          </a:prstGeom>
        </p:spPr>
        <p:txBody>
          <a:bodyPr vert="horz" wrap="square" lIns="0" tIns="10739" rIns="0" bIns="0" rtlCol="0">
            <a:spAutoFit/>
          </a:bodyPr>
          <a:lstStyle/>
          <a:p>
            <a:pPr marL="10739"/>
            <a:r>
              <a:rPr sz="846" dirty="0">
                <a:solidFill>
                  <a:srgbClr val="231F20"/>
                </a:solidFill>
                <a:latin typeface="方正兰亭黑_GBK"/>
                <a:cs typeface="方正兰亭黑_GBK"/>
              </a:rPr>
              <a:t>５.</a:t>
            </a:r>
            <a:r>
              <a:rPr sz="846" spc="-25" dirty="0">
                <a:solidFill>
                  <a:srgbClr val="231F20"/>
                </a:solidFill>
                <a:latin typeface="方正兰亭黑_GBK"/>
                <a:cs typeface="方正兰亭黑_GBK"/>
              </a:rPr>
              <a:t> </a:t>
            </a:r>
            <a:r>
              <a:rPr sz="846" dirty="0" err="1">
                <a:solidFill>
                  <a:srgbClr val="231F20"/>
                </a:solidFill>
                <a:latin typeface="方正兰亭黑_GBK"/>
                <a:cs typeface="方正兰亭黑_GBK"/>
              </a:rPr>
              <a:t>图形创意必须具有能与受众有效沟通的艺术构思</a:t>
            </a:r>
            <a:endParaRPr sz="846" dirty="0">
              <a:latin typeface="方正兰亭黑_GBK"/>
              <a:cs typeface="方正兰亭黑_GBK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3312090" y="5200336"/>
            <a:ext cx="832812" cy="96567"/>
          </a:xfrm>
          <a:prstGeom prst="rect">
            <a:avLst/>
          </a:prstGeom>
        </p:spPr>
        <p:txBody>
          <a:bodyPr vert="horz" wrap="square" lIns="0" tIns="11813" rIns="0" bIns="0" rtlCol="0">
            <a:spAutoFit/>
          </a:bodyPr>
          <a:lstStyle/>
          <a:p>
            <a:pPr marL="10739">
              <a:spcBef>
                <a:spcPts val="93"/>
              </a:spcBef>
            </a:pP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图</a:t>
            </a:r>
            <a:r>
              <a:rPr sz="550" spc="4" dirty="0">
                <a:solidFill>
                  <a:srgbClr val="231F20"/>
                </a:solidFill>
                <a:latin typeface="方正兰亭纤黑_GBK"/>
                <a:cs typeface="方正兰亭纤黑_GBK"/>
              </a:rPr>
              <a:t>3-74   </a:t>
            </a: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图形的创意设计</a:t>
            </a:r>
            <a:endParaRPr sz="550" dirty="0">
              <a:latin typeface="方正兰亭纤黑_GBK"/>
              <a:cs typeface="方正兰亭纤黑_GBK"/>
            </a:endParaRPr>
          </a:p>
        </p:txBody>
      </p:sp>
      <p:pic>
        <p:nvPicPr>
          <p:cNvPr id="6" name="object 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264444" y="2401877"/>
            <a:ext cx="2880458" cy="2689753"/>
          </a:xfrm>
          <a:prstGeom prst="rect">
            <a:avLst/>
          </a:prstGeom>
        </p:spPr>
      </p:pic>
      <p:pic>
        <p:nvPicPr>
          <p:cNvPr id="7" name="object 7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4237580" y="2401878"/>
            <a:ext cx="1926554" cy="2689754"/>
          </a:xfrm>
          <a:prstGeom prst="rect">
            <a:avLst/>
          </a:prstGeom>
        </p:spPr>
      </p:pic>
      <p:pic>
        <p:nvPicPr>
          <p:cNvPr id="8" name="object 8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8341290" y="2401887"/>
            <a:ext cx="1896878" cy="2681141"/>
          </a:xfrm>
          <a:prstGeom prst="rect">
            <a:avLst/>
          </a:prstGeom>
        </p:spPr>
      </p:pic>
      <p:pic>
        <p:nvPicPr>
          <p:cNvPr id="9" name="object 9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6400614" y="2401878"/>
            <a:ext cx="1893167" cy="2681148"/>
          </a:xfrm>
          <a:prstGeom prst="rect">
            <a:avLst/>
          </a:prstGeom>
        </p:spPr>
      </p:pic>
      <p:sp>
        <p:nvSpPr>
          <p:cNvPr id="10" name="object 3">
            <a:extLst>
              <a:ext uri="{FF2B5EF4-FFF2-40B4-BE49-F238E27FC236}">
                <a16:creationId xmlns:a16="http://schemas.microsoft.com/office/drawing/2014/main" id="{D17A08CD-C931-FF46-434E-26E223DB1AF3}"/>
              </a:ext>
            </a:extLst>
          </p:cNvPr>
          <p:cNvSpPr txBox="1"/>
          <p:nvPr/>
        </p:nvSpPr>
        <p:spPr>
          <a:xfrm>
            <a:off x="1271588" y="1679604"/>
            <a:ext cx="4627450" cy="142092"/>
          </a:xfrm>
          <a:prstGeom prst="rect">
            <a:avLst/>
          </a:prstGeom>
        </p:spPr>
        <p:txBody>
          <a:bodyPr vert="horz" wrap="square" lIns="0" tIns="11813" rIns="0" bIns="0" rtlCol="0">
            <a:spAutoFit/>
          </a:bodyPr>
          <a:lstStyle/>
          <a:p>
            <a:pPr marL="18257"/>
            <a:r>
              <a:rPr sz="846" dirty="0">
                <a:solidFill>
                  <a:srgbClr val="231F20"/>
                </a:solidFill>
                <a:latin typeface="方正兰亭黑_GBK"/>
                <a:cs typeface="方正兰亭黑_GBK"/>
              </a:rPr>
              <a:t>４.</a:t>
            </a:r>
            <a:r>
              <a:rPr sz="846" spc="-25" dirty="0">
                <a:solidFill>
                  <a:srgbClr val="231F20"/>
                </a:solidFill>
                <a:latin typeface="方正兰亭黑_GBK"/>
                <a:cs typeface="方正兰亭黑_GBK"/>
              </a:rPr>
              <a:t> </a:t>
            </a:r>
            <a:r>
              <a:rPr sz="846" dirty="0" err="1">
                <a:solidFill>
                  <a:srgbClr val="231F20"/>
                </a:solidFill>
                <a:latin typeface="方正兰亭黑_GBK"/>
                <a:cs typeface="方正兰亭黑_GBK"/>
              </a:rPr>
              <a:t>图像创意必须紧密围绕和全力表现招贴主题</a:t>
            </a:r>
            <a:endParaRPr sz="846" dirty="0">
              <a:latin typeface="方正兰亭黑_GBK"/>
              <a:cs typeface="方正兰亭黑_GBK"/>
            </a:endParaRPr>
          </a:p>
        </p:txBody>
      </p:sp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4"/>
          <p:cNvSpPr txBox="1"/>
          <p:nvPr/>
        </p:nvSpPr>
        <p:spPr>
          <a:xfrm>
            <a:off x="3422916" y="1527779"/>
            <a:ext cx="2921554" cy="427240"/>
          </a:xfrm>
          <a:prstGeom prst="rect">
            <a:avLst/>
          </a:prstGeom>
        </p:spPr>
        <p:txBody>
          <a:bodyPr vert="horz" wrap="square" lIns="0" tIns="10739" rIns="0" bIns="0" rtlCol="0">
            <a:spAutoFit/>
          </a:bodyPr>
          <a:lstStyle/>
          <a:p>
            <a:pPr marL="454805" lvl="2" indent="-444603">
              <a:spcBef>
                <a:spcPts val="85"/>
              </a:spcBef>
              <a:buAutoNum type="arabicPeriod"/>
              <a:tabLst>
                <a:tab pos="454805" algn="l"/>
                <a:tab pos="455342" algn="l"/>
              </a:tabLst>
            </a:pPr>
            <a:r>
              <a:rPr sz="1015" dirty="0">
                <a:solidFill>
                  <a:srgbClr val="000515"/>
                </a:solidFill>
                <a:latin typeface="方正兰亭准黑_GBK"/>
                <a:cs typeface="方正兰亭准黑_GBK"/>
              </a:rPr>
              <a:t>商业广告</a:t>
            </a:r>
            <a:endParaRPr sz="1015" dirty="0">
              <a:latin typeface="方正兰亭准黑_GBK"/>
              <a:cs typeface="方正兰亭准黑_GBK"/>
            </a:endParaRPr>
          </a:p>
          <a:p>
            <a:pPr>
              <a:spcBef>
                <a:spcPts val="13"/>
              </a:spcBef>
            </a:pPr>
            <a:endParaRPr sz="676" dirty="0">
              <a:latin typeface="方正兰亭纤黑_GBK"/>
              <a:cs typeface="方正兰亭纤黑_GBK"/>
            </a:endParaRPr>
          </a:p>
          <a:p>
            <a:pPr marL="470376" lvl="2" indent="-460174">
              <a:buAutoNum type="arabicPeriod" startAt="2"/>
              <a:tabLst>
                <a:tab pos="470376" algn="l"/>
                <a:tab pos="470913" algn="l"/>
              </a:tabLst>
            </a:pPr>
            <a:r>
              <a:rPr sz="1015" dirty="0" err="1">
                <a:solidFill>
                  <a:srgbClr val="000515"/>
                </a:solidFill>
                <a:latin typeface="方正兰亭准黑_GBK"/>
                <a:cs typeface="方正兰亭准黑_GBK"/>
              </a:rPr>
              <a:t>广告创意的原则</a:t>
            </a:r>
            <a:endParaRPr sz="1015" dirty="0">
              <a:latin typeface="方正兰亭准黑_GBK"/>
              <a:cs typeface="方正兰亭准黑_GBK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3422916" y="2046319"/>
            <a:ext cx="2921554" cy="210951"/>
          </a:xfrm>
          <a:prstGeom prst="rect">
            <a:avLst/>
          </a:prstGeom>
        </p:spPr>
        <p:txBody>
          <a:bodyPr vert="horz" wrap="square" lIns="0" tIns="80006" rIns="0" bIns="0" rtlCol="0">
            <a:spAutoFit/>
          </a:bodyPr>
          <a:lstStyle/>
          <a:p>
            <a:pPr marL="10739">
              <a:spcBef>
                <a:spcPts val="630"/>
              </a:spcBef>
            </a:pPr>
            <a:r>
              <a:rPr sz="846" spc="-4" dirty="0">
                <a:solidFill>
                  <a:srgbClr val="231F20"/>
                </a:solidFill>
                <a:latin typeface="方正兰亭黑_GBK"/>
                <a:cs typeface="方正兰亭黑_GBK"/>
              </a:rPr>
              <a:t>1.</a:t>
            </a:r>
            <a:r>
              <a:rPr sz="846" spc="-25" dirty="0">
                <a:solidFill>
                  <a:srgbClr val="231F20"/>
                </a:solidFill>
                <a:latin typeface="方正兰亭黑_GBK"/>
                <a:cs typeface="方正兰亭黑_GBK"/>
              </a:rPr>
              <a:t> </a:t>
            </a:r>
            <a:r>
              <a:rPr sz="846" dirty="0" err="1">
                <a:solidFill>
                  <a:srgbClr val="231F20"/>
                </a:solidFill>
                <a:latin typeface="方正兰亭黑_GBK"/>
                <a:cs typeface="方正兰亭黑_GBK"/>
              </a:rPr>
              <a:t>原创性、震撼性</a:t>
            </a:r>
            <a:endParaRPr sz="846" dirty="0">
              <a:latin typeface="方正兰亭黑_GBK"/>
              <a:cs typeface="方正兰亭黑_GBK"/>
            </a:endParaRPr>
          </a:p>
        </p:txBody>
      </p:sp>
      <p:pic>
        <p:nvPicPr>
          <p:cNvPr id="6" name="object 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844638" y="3339241"/>
            <a:ext cx="2039571" cy="2695633"/>
          </a:xfrm>
          <a:prstGeom prst="rect">
            <a:avLst/>
          </a:prstGeom>
        </p:spPr>
      </p:pic>
      <p:sp>
        <p:nvSpPr>
          <p:cNvPr id="7" name="object 7"/>
          <p:cNvSpPr txBox="1"/>
          <p:nvPr/>
        </p:nvSpPr>
        <p:spPr>
          <a:xfrm>
            <a:off x="4377200" y="6075051"/>
            <a:ext cx="974567" cy="96567"/>
          </a:xfrm>
          <a:prstGeom prst="rect">
            <a:avLst/>
          </a:prstGeom>
        </p:spPr>
        <p:txBody>
          <a:bodyPr vert="horz" wrap="square" lIns="0" tIns="11813" rIns="0" bIns="0" rtlCol="0">
            <a:spAutoFit/>
          </a:bodyPr>
          <a:lstStyle/>
          <a:p>
            <a:pPr marL="10739">
              <a:spcBef>
                <a:spcPts val="93"/>
              </a:spcBef>
            </a:pP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图</a:t>
            </a:r>
            <a:r>
              <a:rPr sz="550" spc="4" dirty="0">
                <a:solidFill>
                  <a:srgbClr val="231F20"/>
                </a:solidFill>
                <a:latin typeface="方正兰亭纤黑_GBK"/>
                <a:cs typeface="方正兰亭纤黑_GBK"/>
              </a:rPr>
              <a:t>3-76   </a:t>
            </a: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原创服装的广告宣传</a:t>
            </a:r>
            <a:endParaRPr sz="550">
              <a:latin typeface="方正兰亭纤黑_GBK"/>
              <a:cs typeface="方正兰亭纤黑_GBK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6943251" y="1852871"/>
            <a:ext cx="761934" cy="96567"/>
          </a:xfrm>
          <a:prstGeom prst="rect">
            <a:avLst/>
          </a:prstGeom>
        </p:spPr>
        <p:txBody>
          <a:bodyPr vert="horz" wrap="square" lIns="0" tIns="11813" rIns="0" bIns="0" rtlCol="0">
            <a:spAutoFit/>
          </a:bodyPr>
          <a:lstStyle/>
          <a:p>
            <a:pPr marL="10739">
              <a:spcBef>
                <a:spcPts val="93"/>
              </a:spcBef>
            </a:pP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图</a:t>
            </a:r>
            <a:r>
              <a:rPr sz="550" spc="4" dirty="0">
                <a:solidFill>
                  <a:srgbClr val="231F20"/>
                </a:solidFill>
                <a:latin typeface="方正兰亭纤黑_GBK"/>
                <a:cs typeface="方正兰亭纤黑_GBK"/>
              </a:rPr>
              <a:t>3-77   </a:t>
            </a: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牛仔宣传图形</a:t>
            </a:r>
            <a:endParaRPr sz="550">
              <a:latin typeface="方正兰亭纤黑_GBK"/>
              <a:cs typeface="方正兰亭纤黑_GBK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6978263" y="3920655"/>
            <a:ext cx="691594" cy="96567"/>
          </a:xfrm>
          <a:prstGeom prst="rect">
            <a:avLst/>
          </a:prstGeom>
        </p:spPr>
        <p:txBody>
          <a:bodyPr vert="horz" wrap="square" lIns="0" tIns="11813" rIns="0" bIns="0" rtlCol="0">
            <a:spAutoFit/>
          </a:bodyPr>
          <a:lstStyle/>
          <a:p>
            <a:pPr marL="10739">
              <a:spcBef>
                <a:spcPts val="93"/>
              </a:spcBef>
            </a:pP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图</a:t>
            </a:r>
            <a:r>
              <a:rPr sz="550" spc="4" dirty="0">
                <a:solidFill>
                  <a:srgbClr val="231F20"/>
                </a:solidFill>
                <a:latin typeface="方正兰亭纤黑_GBK"/>
                <a:cs typeface="方正兰亭纤黑_GBK"/>
              </a:rPr>
              <a:t>3-78   </a:t>
            </a: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冰淇淋广告</a:t>
            </a:r>
            <a:endParaRPr sz="550">
              <a:latin typeface="方正兰亭纤黑_GBK"/>
              <a:cs typeface="方正兰亭纤黑_GBK"/>
            </a:endParaRPr>
          </a:p>
        </p:txBody>
      </p:sp>
      <p:pic>
        <p:nvPicPr>
          <p:cNvPr id="10" name="object 10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6648816" y="320720"/>
            <a:ext cx="1381501" cy="1491971"/>
          </a:xfrm>
          <a:prstGeom prst="rect">
            <a:avLst/>
          </a:prstGeom>
        </p:spPr>
      </p:pic>
      <p:pic>
        <p:nvPicPr>
          <p:cNvPr id="11" name="object 11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6648815" y="2010463"/>
            <a:ext cx="1381498" cy="1870030"/>
          </a:xfrm>
          <a:prstGeom prst="rect">
            <a:avLst/>
          </a:prstGeom>
        </p:spPr>
      </p:pic>
      <p:pic>
        <p:nvPicPr>
          <p:cNvPr id="12" name="object 12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6648815" y="4078287"/>
            <a:ext cx="1381498" cy="1956587"/>
          </a:xfrm>
          <a:prstGeom prst="rect">
            <a:avLst/>
          </a:prstGeom>
        </p:spPr>
      </p:pic>
      <p:sp>
        <p:nvSpPr>
          <p:cNvPr id="13" name="object 13"/>
          <p:cNvSpPr txBox="1"/>
          <p:nvPr/>
        </p:nvSpPr>
        <p:spPr>
          <a:xfrm>
            <a:off x="7014004" y="6075051"/>
            <a:ext cx="620179" cy="96567"/>
          </a:xfrm>
          <a:prstGeom prst="rect">
            <a:avLst/>
          </a:prstGeom>
        </p:spPr>
        <p:txBody>
          <a:bodyPr vert="horz" wrap="square" lIns="0" tIns="11813" rIns="0" bIns="0" rtlCol="0">
            <a:spAutoFit/>
          </a:bodyPr>
          <a:lstStyle/>
          <a:p>
            <a:pPr marL="10739">
              <a:spcBef>
                <a:spcPts val="93"/>
              </a:spcBef>
            </a:pP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图</a:t>
            </a:r>
            <a:r>
              <a:rPr sz="550" spc="4" dirty="0">
                <a:solidFill>
                  <a:srgbClr val="231F20"/>
                </a:solidFill>
                <a:latin typeface="方正兰亭纤黑_GBK"/>
                <a:cs typeface="方正兰亭纤黑_GBK"/>
              </a:rPr>
              <a:t>3-79   </a:t>
            </a: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啤酒广告</a:t>
            </a:r>
            <a:endParaRPr sz="550">
              <a:latin typeface="方正兰亭纤黑_GBK"/>
              <a:cs typeface="方正兰亭纤黑_GBK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3422939" y="320720"/>
            <a:ext cx="2049008" cy="552343"/>
          </a:xfrm>
          <a:prstGeom prst="rect">
            <a:avLst/>
          </a:prstGeom>
        </p:spPr>
        <p:txBody>
          <a:bodyPr vert="horz" wrap="square" lIns="0" tIns="70878" rIns="0" bIns="0" rtlCol="0">
            <a:spAutoFit/>
          </a:bodyPr>
          <a:lstStyle/>
          <a:p>
            <a:pPr marL="10739">
              <a:spcBef>
                <a:spcPts val="558"/>
              </a:spcBef>
            </a:pPr>
            <a:r>
              <a:rPr sz="1438" spc="8" dirty="0">
                <a:solidFill>
                  <a:srgbClr val="231F20"/>
                </a:solidFill>
                <a:latin typeface="方正兰亭大黑_GBK"/>
                <a:cs typeface="方正兰亭大黑_GBK"/>
              </a:rPr>
              <a:t>3.2</a:t>
            </a:r>
            <a:endParaRPr sz="1438">
              <a:latin typeface="方正兰亭大黑_GBK"/>
              <a:cs typeface="方正兰亭大黑_GBK"/>
            </a:endParaRPr>
          </a:p>
          <a:p>
            <a:pPr marL="10739">
              <a:spcBef>
                <a:spcPts val="427"/>
              </a:spcBef>
            </a:pPr>
            <a:r>
              <a:rPr sz="1353" spc="241" dirty="0">
                <a:solidFill>
                  <a:srgbClr val="231F20"/>
                </a:solidFill>
                <a:latin typeface="方正兰亭中粗黑_GBK"/>
                <a:cs typeface="方正兰亭中粗黑_GBK"/>
              </a:rPr>
              <a:t>商业广告中的图形创</a:t>
            </a:r>
            <a:r>
              <a:rPr sz="1353" dirty="0">
                <a:solidFill>
                  <a:srgbClr val="231F20"/>
                </a:solidFill>
                <a:latin typeface="方正兰亭中粗黑_GBK"/>
                <a:cs typeface="方正兰亭中粗黑_GBK"/>
              </a:rPr>
              <a:t>意</a:t>
            </a:r>
            <a:r>
              <a:rPr sz="1353" spc="-135" dirty="0">
                <a:solidFill>
                  <a:srgbClr val="231F20"/>
                </a:solidFill>
                <a:latin typeface="方正兰亭中粗黑_GBK"/>
                <a:cs typeface="方正兰亭中粗黑_GBK"/>
              </a:rPr>
              <a:t> </a:t>
            </a:r>
            <a:endParaRPr sz="1353">
              <a:latin typeface="方正兰亭中粗黑_GBK"/>
              <a:cs typeface="方正兰亭中粗黑_GBK"/>
            </a:endParaRPr>
          </a:p>
        </p:txBody>
      </p:sp>
      <p:sp>
        <p:nvSpPr>
          <p:cNvPr id="15" name="object 15"/>
          <p:cNvSpPr/>
          <p:nvPr/>
        </p:nvSpPr>
        <p:spPr>
          <a:xfrm>
            <a:off x="3433675" y="944974"/>
            <a:ext cx="411304" cy="30606"/>
          </a:xfrm>
          <a:custGeom>
            <a:avLst/>
            <a:gdLst/>
            <a:ahLst/>
            <a:cxnLst/>
            <a:rect l="l" t="t" r="r" b="b"/>
            <a:pathLst>
              <a:path w="486409" h="36194">
                <a:moveTo>
                  <a:pt x="486003" y="0"/>
                </a:moveTo>
                <a:lnTo>
                  <a:pt x="0" y="0"/>
                </a:lnTo>
                <a:lnTo>
                  <a:pt x="0" y="36004"/>
                </a:lnTo>
                <a:lnTo>
                  <a:pt x="486003" y="36004"/>
                </a:lnTo>
                <a:lnTo>
                  <a:pt x="486003" y="0"/>
                </a:lnTo>
                <a:close/>
              </a:path>
            </a:pathLst>
          </a:custGeom>
          <a:solidFill>
            <a:srgbClr val="231F20"/>
          </a:solidFill>
        </p:spPr>
        <p:txBody>
          <a:bodyPr wrap="square" lIns="0" tIns="0" rIns="0" bIns="0" rtlCol="0"/>
          <a:lstStyle/>
          <a:p>
            <a:endParaRPr sz="1522"/>
          </a:p>
        </p:txBody>
      </p:sp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object 8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922044" y="1430231"/>
            <a:ext cx="1529668" cy="1314146"/>
          </a:xfrm>
          <a:prstGeom prst="rect">
            <a:avLst/>
          </a:prstGeom>
        </p:spPr>
      </p:pic>
      <p:sp>
        <p:nvSpPr>
          <p:cNvPr id="9" name="object 9"/>
          <p:cNvSpPr txBox="1"/>
          <p:nvPr/>
        </p:nvSpPr>
        <p:spPr>
          <a:xfrm>
            <a:off x="5199383" y="2784559"/>
            <a:ext cx="975104" cy="96567"/>
          </a:xfrm>
          <a:prstGeom prst="rect">
            <a:avLst/>
          </a:prstGeom>
        </p:spPr>
        <p:txBody>
          <a:bodyPr vert="horz" wrap="square" lIns="0" tIns="11813" rIns="0" bIns="0" rtlCol="0">
            <a:spAutoFit/>
          </a:bodyPr>
          <a:lstStyle/>
          <a:p>
            <a:pPr marL="10739">
              <a:spcBef>
                <a:spcPts val="93"/>
              </a:spcBef>
            </a:pP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图</a:t>
            </a:r>
            <a:r>
              <a:rPr sz="550" spc="4" dirty="0">
                <a:solidFill>
                  <a:srgbClr val="231F20"/>
                </a:solidFill>
                <a:latin typeface="方正兰亭纤黑_GBK"/>
                <a:cs typeface="方正兰亭纤黑_GBK"/>
              </a:rPr>
              <a:t>3-80   </a:t>
            </a: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铅笔联想的创意图形</a:t>
            </a:r>
            <a:endParaRPr sz="550">
              <a:latin typeface="方正兰亭纤黑_GBK"/>
              <a:cs typeface="方正兰亭纤黑_GBK"/>
            </a:endParaRPr>
          </a:p>
        </p:txBody>
      </p:sp>
      <p:pic>
        <p:nvPicPr>
          <p:cNvPr id="10" name="object 10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6561531" y="801687"/>
            <a:ext cx="1529665" cy="1942690"/>
          </a:xfrm>
          <a:prstGeom prst="rect">
            <a:avLst/>
          </a:prstGeom>
        </p:spPr>
      </p:pic>
      <p:sp>
        <p:nvSpPr>
          <p:cNvPr id="11" name="object 11"/>
          <p:cNvSpPr txBox="1"/>
          <p:nvPr/>
        </p:nvSpPr>
        <p:spPr>
          <a:xfrm>
            <a:off x="6945184" y="2784554"/>
            <a:ext cx="762471" cy="96567"/>
          </a:xfrm>
          <a:prstGeom prst="rect">
            <a:avLst/>
          </a:prstGeom>
        </p:spPr>
        <p:txBody>
          <a:bodyPr vert="horz" wrap="square" lIns="0" tIns="11813" rIns="0" bIns="0" rtlCol="0">
            <a:spAutoFit/>
          </a:bodyPr>
          <a:lstStyle/>
          <a:p>
            <a:pPr marL="10739">
              <a:spcBef>
                <a:spcPts val="93"/>
              </a:spcBef>
            </a:pP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图</a:t>
            </a:r>
            <a:r>
              <a:rPr sz="550" spc="4" dirty="0">
                <a:solidFill>
                  <a:srgbClr val="231F20"/>
                </a:solidFill>
                <a:latin typeface="方正兰亭纤黑_GBK"/>
                <a:cs typeface="方正兰亭纤黑_GBK"/>
              </a:rPr>
              <a:t>3-81   </a:t>
            </a: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雪糕创意广告</a:t>
            </a:r>
            <a:endParaRPr sz="550">
              <a:latin typeface="方正兰亭纤黑_GBK"/>
              <a:cs typeface="方正兰亭纤黑_GBK"/>
            </a:endParaRPr>
          </a:p>
        </p:txBody>
      </p:sp>
      <p:pic>
        <p:nvPicPr>
          <p:cNvPr id="12" name="object 12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3494563" y="3527560"/>
            <a:ext cx="2891929" cy="2131352"/>
          </a:xfrm>
          <a:prstGeom prst="rect">
            <a:avLst/>
          </a:prstGeom>
        </p:spPr>
      </p:pic>
      <p:sp>
        <p:nvSpPr>
          <p:cNvPr id="13" name="object 13"/>
          <p:cNvSpPr txBox="1"/>
          <p:nvPr/>
        </p:nvSpPr>
        <p:spPr>
          <a:xfrm>
            <a:off x="4453304" y="5697245"/>
            <a:ext cx="974567" cy="96567"/>
          </a:xfrm>
          <a:prstGeom prst="rect">
            <a:avLst/>
          </a:prstGeom>
        </p:spPr>
        <p:txBody>
          <a:bodyPr vert="horz" wrap="square" lIns="0" tIns="11813" rIns="0" bIns="0" rtlCol="0">
            <a:spAutoFit/>
          </a:bodyPr>
          <a:lstStyle/>
          <a:p>
            <a:pPr marL="10739">
              <a:spcBef>
                <a:spcPts val="93"/>
              </a:spcBef>
            </a:pP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图</a:t>
            </a:r>
            <a:r>
              <a:rPr sz="550" spc="4" dirty="0">
                <a:solidFill>
                  <a:srgbClr val="231F20"/>
                </a:solidFill>
                <a:latin typeface="方正兰亭纤黑_GBK"/>
                <a:cs typeface="方正兰亭纤黑_GBK"/>
              </a:rPr>
              <a:t>3-82   </a:t>
            </a: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具有美感的图形创意</a:t>
            </a:r>
            <a:endParaRPr sz="550">
              <a:latin typeface="方正兰亭纤黑_GBK"/>
              <a:cs typeface="方正兰亭纤黑_GBK"/>
            </a:endParaRPr>
          </a:p>
        </p:txBody>
      </p:sp>
      <p:pic>
        <p:nvPicPr>
          <p:cNvPr id="14" name="object 14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6561531" y="3538799"/>
            <a:ext cx="1529665" cy="1033503"/>
          </a:xfrm>
          <a:prstGeom prst="rect">
            <a:avLst/>
          </a:prstGeom>
        </p:spPr>
      </p:pic>
      <p:pic>
        <p:nvPicPr>
          <p:cNvPr id="15" name="object 15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6561526" y="4633183"/>
            <a:ext cx="1529668" cy="1023881"/>
          </a:xfrm>
          <a:prstGeom prst="rect">
            <a:avLst/>
          </a:prstGeom>
        </p:spPr>
      </p:pic>
      <p:sp>
        <p:nvSpPr>
          <p:cNvPr id="16" name="object 16"/>
          <p:cNvSpPr txBox="1"/>
          <p:nvPr/>
        </p:nvSpPr>
        <p:spPr>
          <a:xfrm>
            <a:off x="6803564" y="5697245"/>
            <a:ext cx="1045982" cy="96567"/>
          </a:xfrm>
          <a:prstGeom prst="rect">
            <a:avLst/>
          </a:prstGeom>
        </p:spPr>
        <p:txBody>
          <a:bodyPr vert="horz" wrap="square" lIns="0" tIns="11813" rIns="0" bIns="0" rtlCol="0">
            <a:spAutoFit/>
          </a:bodyPr>
          <a:lstStyle/>
          <a:p>
            <a:pPr marL="10739">
              <a:spcBef>
                <a:spcPts val="93"/>
              </a:spcBef>
            </a:pP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图</a:t>
            </a:r>
            <a:r>
              <a:rPr sz="550" spc="4" dirty="0">
                <a:solidFill>
                  <a:srgbClr val="231F20"/>
                </a:solidFill>
                <a:latin typeface="方正兰亭纤黑_GBK"/>
                <a:cs typeface="方正兰亭纤黑_GBK"/>
              </a:rPr>
              <a:t>3-83   </a:t>
            </a: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具有亲和力的图像图形</a:t>
            </a:r>
            <a:endParaRPr sz="550">
              <a:latin typeface="方正兰亭纤黑_GBK"/>
              <a:cs typeface="方正兰亭纤黑_GBK"/>
            </a:endParaRPr>
          </a:p>
        </p:txBody>
      </p:sp>
      <p:sp>
        <p:nvSpPr>
          <p:cNvPr id="17" name="object 4">
            <a:extLst>
              <a:ext uri="{FF2B5EF4-FFF2-40B4-BE49-F238E27FC236}">
                <a16:creationId xmlns:a16="http://schemas.microsoft.com/office/drawing/2014/main" id="{4EDFF45B-B11B-D686-06CC-37B49DE55C51}"/>
              </a:ext>
            </a:extLst>
          </p:cNvPr>
          <p:cNvSpPr txBox="1"/>
          <p:nvPr/>
        </p:nvSpPr>
        <p:spPr>
          <a:xfrm>
            <a:off x="3637436" y="794657"/>
            <a:ext cx="2917258" cy="141008"/>
          </a:xfrm>
          <a:prstGeom prst="rect">
            <a:avLst/>
          </a:prstGeom>
        </p:spPr>
        <p:txBody>
          <a:bodyPr vert="horz" wrap="square" lIns="0" tIns="10739" rIns="0" bIns="0" rtlCol="0">
            <a:spAutoFit/>
          </a:bodyPr>
          <a:lstStyle/>
          <a:p>
            <a:pPr marL="10739"/>
            <a:r>
              <a:rPr sz="846" dirty="0">
                <a:solidFill>
                  <a:srgbClr val="231F20"/>
                </a:solidFill>
                <a:latin typeface="方正兰亭黑_GBK"/>
                <a:cs typeface="方正兰亭黑_GBK"/>
              </a:rPr>
              <a:t>2.</a:t>
            </a:r>
            <a:r>
              <a:rPr sz="846" spc="-21" dirty="0">
                <a:solidFill>
                  <a:srgbClr val="231F20"/>
                </a:solidFill>
                <a:latin typeface="方正兰亭黑_GBK"/>
                <a:cs typeface="方正兰亭黑_GBK"/>
              </a:rPr>
              <a:t> </a:t>
            </a:r>
            <a:r>
              <a:rPr sz="846" dirty="0" err="1">
                <a:solidFill>
                  <a:srgbClr val="231F20"/>
                </a:solidFill>
                <a:latin typeface="方正兰亭黑_GBK"/>
                <a:cs typeface="方正兰亭黑_GBK"/>
              </a:rPr>
              <a:t>沟通性</a:t>
            </a:r>
            <a:endParaRPr sz="846" dirty="0">
              <a:latin typeface="方正兰亭黑_GBK"/>
              <a:cs typeface="方正兰亭黑_GBK"/>
            </a:endParaRPr>
          </a:p>
        </p:txBody>
      </p:sp>
      <p:sp>
        <p:nvSpPr>
          <p:cNvPr id="18" name="object 5">
            <a:extLst>
              <a:ext uri="{FF2B5EF4-FFF2-40B4-BE49-F238E27FC236}">
                <a16:creationId xmlns:a16="http://schemas.microsoft.com/office/drawing/2014/main" id="{DD4D8359-3958-474D-86D5-B214CC70E2C6}"/>
              </a:ext>
            </a:extLst>
          </p:cNvPr>
          <p:cNvSpPr txBox="1"/>
          <p:nvPr/>
        </p:nvSpPr>
        <p:spPr>
          <a:xfrm>
            <a:off x="3637436" y="1051157"/>
            <a:ext cx="2917258" cy="210951"/>
          </a:xfrm>
          <a:prstGeom prst="rect">
            <a:avLst/>
          </a:prstGeom>
        </p:spPr>
        <p:txBody>
          <a:bodyPr vert="horz" wrap="square" lIns="0" tIns="80006" rIns="0" bIns="0" rtlCol="0">
            <a:spAutoFit/>
          </a:bodyPr>
          <a:lstStyle/>
          <a:p>
            <a:pPr marL="10739">
              <a:spcBef>
                <a:spcPts val="630"/>
              </a:spcBef>
            </a:pPr>
            <a:r>
              <a:rPr sz="846" dirty="0">
                <a:solidFill>
                  <a:srgbClr val="231F20"/>
                </a:solidFill>
                <a:latin typeface="方正兰亭黑_GBK"/>
                <a:cs typeface="方正兰亭黑_GBK"/>
              </a:rPr>
              <a:t>3.</a:t>
            </a:r>
            <a:r>
              <a:rPr sz="846" spc="-21" dirty="0">
                <a:solidFill>
                  <a:srgbClr val="231F20"/>
                </a:solidFill>
                <a:latin typeface="方正兰亭黑_GBK"/>
                <a:cs typeface="方正兰亭黑_GBK"/>
              </a:rPr>
              <a:t> </a:t>
            </a:r>
            <a:r>
              <a:rPr sz="846" dirty="0" err="1">
                <a:solidFill>
                  <a:srgbClr val="231F20"/>
                </a:solidFill>
                <a:latin typeface="方正兰亭黑_GBK"/>
                <a:cs typeface="方正兰亭黑_GBK"/>
              </a:rPr>
              <a:t>美感</a:t>
            </a:r>
            <a:endParaRPr sz="846" dirty="0">
              <a:latin typeface="方正兰亭黑_GBK"/>
              <a:cs typeface="方正兰亭黑_GBK"/>
            </a:endParaRPr>
          </a:p>
        </p:txBody>
      </p:sp>
      <p:sp>
        <p:nvSpPr>
          <p:cNvPr id="19" name="object 6">
            <a:extLst>
              <a:ext uri="{FF2B5EF4-FFF2-40B4-BE49-F238E27FC236}">
                <a16:creationId xmlns:a16="http://schemas.microsoft.com/office/drawing/2014/main" id="{3941D954-73E4-76CB-606F-A6CCBF8420FB}"/>
              </a:ext>
            </a:extLst>
          </p:cNvPr>
          <p:cNvSpPr txBox="1"/>
          <p:nvPr/>
        </p:nvSpPr>
        <p:spPr>
          <a:xfrm>
            <a:off x="3637436" y="1419889"/>
            <a:ext cx="2917258" cy="210951"/>
          </a:xfrm>
          <a:prstGeom prst="rect">
            <a:avLst/>
          </a:prstGeom>
        </p:spPr>
        <p:txBody>
          <a:bodyPr vert="horz" wrap="square" lIns="0" tIns="80006" rIns="0" bIns="0" rtlCol="0">
            <a:spAutoFit/>
          </a:bodyPr>
          <a:lstStyle/>
          <a:p>
            <a:pPr marL="10739">
              <a:spcBef>
                <a:spcPts val="630"/>
              </a:spcBef>
            </a:pPr>
            <a:r>
              <a:rPr sz="846" spc="-4" dirty="0">
                <a:solidFill>
                  <a:srgbClr val="231F20"/>
                </a:solidFill>
                <a:latin typeface="方正兰亭黑_GBK"/>
                <a:cs typeface="方正兰亭黑_GBK"/>
              </a:rPr>
              <a:t>4.</a:t>
            </a:r>
            <a:r>
              <a:rPr sz="846" spc="-25" dirty="0">
                <a:solidFill>
                  <a:srgbClr val="231F20"/>
                </a:solidFill>
                <a:latin typeface="方正兰亭黑_GBK"/>
                <a:cs typeface="方正兰亭黑_GBK"/>
              </a:rPr>
              <a:t> </a:t>
            </a:r>
            <a:r>
              <a:rPr sz="846" dirty="0" err="1">
                <a:solidFill>
                  <a:srgbClr val="231F20"/>
                </a:solidFill>
                <a:latin typeface="方正兰亭黑_GBK"/>
                <a:cs typeface="方正兰亭黑_GBK"/>
              </a:rPr>
              <a:t>亲和性</a:t>
            </a:r>
            <a:endParaRPr sz="846" dirty="0">
              <a:latin typeface="方正兰亭黑_GBK"/>
              <a:cs typeface="方正兰亭黑_GBK"/>
            </a:endParaRPr>
          </a:p>
        </p:txBody>
      </p:sp>
      <p:sp>
        <p:nvSpPr>
          <p:cNvPr id="20" name="object 7">
            <a:extLst>
              <a:ext uri="{FF2B5EF4-FFF2-40B4-BE49-F238E27FC236}">
                <a16:creationId xmlns:a16="http://schemas.microsoft.com/office/drawing/2014/main" id="{22215DC4-C66F-BB88-8D1F-2A2853AC1E28}"/>
              </a:ext>
            </a:extLst>
          </p:cNvPr>
          <p:cNvSpPr txBox="1"/>
          <p:nvPr/>
        </p:nvSpPr>
        <p:spPr>
          <a:xfrm>
            <a:off x="3637436" y="1765828"/>
            <a:ext cx="2915648" cy="210951"/>
          </a:xfrm>
          <a:prstGeom prst="rect">
            <a:avLst/>
          </a:prstGeom>
        </p:spPr>
        <p:txBody>
          <a:bodyPr vert="horz" wrap="square" lIns="0" tIns="80006" rIns="0" bIns="0" rtlCol="0">
            <a:spAutoFit/>
          </a:bodyPr>
          <a:lstStyle/>
          <a:p>
            <a:pPr marL="10739">
              <a:spcBef>
                <a:spcPts val="630"/>
              </a:spcBef>
            </a:pPr>
            <a:r>
              <a:rPr sz="846" dirty="0">
                <a:solidFill>
                  <a:srgbClr val="231F20"/>
                </a:solidFill>
                <a:latin typeface="方正兰亭黑_GBK"/>
                <a:cs typeface="方正兰亭黑_GBK"/>
              </a:rPr>
              <a:t>5.</a:t>
            </a:r>
            <a:r>
              <a:rPr sz="846" spc="-21" dirty="0">
                <a:solidFill>
                  <a:srgbClr val="231F20"/>
                </a:solidFill>
                <a:latin typeface="方正兰亭黑_GBK"/>
                <a:cs typeface="方正兰亭黑_GBK"/>
              </a:rPr>
              <a:t> </a:t>
            </a:r>
            <a:r>
              <a:rPr sz="846" dirty="0" err="1">
                <a:solidFill>
                  <a:srgbClr val="231F20"/>
                </a:solidFill>
                <a:latin typeface="方正兰亭黑_GBK"/>
                <a:cs typeface="方正兰亭黑_GBK"/>
              </a:rPr>
              <a:t>实效性</a:t>
            </a:r>
            <a:endParaRPr sz="846" dirty="0">
              <a:latin typeface="方正兰亭黑_GBK"/>
              <a:cs typeface="方正兰亭黑_GBK"/>
            </a:endParaRPr>
          </a:p>
        </p:txBody>
      </p:sp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4"/>
          <p:cNvSpPr txBox="1"/>
          <p:nvPr/>
        </p:nvSpPr>
        <p:spPr>
          <a:xfrm>
            <a:off x="3422918" y="463927"/>
            <a:ext cx="2829735" cy="628962"/>
          </a:xfrm>
          <a:prstGeom prst="rect">
            <a:avLst/>
          </a:prstGeom>
        </p:spPr>
        <p:txBody>
          <a:bodyPr vert="horz" wrap="square" lIns="0" tIns="10739" rIns="0" bIns="0" rtlCol="0">
            <a:spAutoFit/>
          </a:bodyPr>
          <a:lstStyle/>
          <a:p>
            <a:pPr marL="10739">
              <a:spcBef>
                <a:spcPts val="85"/>
              </a:spcBef>
              <a:tabLst>
                <a:tab pos="471450" algn="l"/>
              </a:tabLst>
            </a:pPr>
            <a:r>
              <a:rPr sz="1015" dirty="0">
                <a:solidFill>
                  <a:srgbClr val="000515"/>
                </a:solidFill>
                <a:latin typeface="方正兰亭准黑_GBK"/>
                <a:cs typeface="方正兰亭准黑_GBK"/>
              </a:rPr>
              <a:t>3.2.3	广告中图形创意的方法</a:t>
            </a:r>
            <a:endParaRPr sz="1015" dirty="0">
              <a:latin typeface="方正兰亭准黑_GBK"/>
              <a:cs typeface="方正兰亭准黑_GBK"/>
            </a:endParaRPr>
          </a:p>
          <a:p>
            <a:pPr>
              <a:spcBef>
                <a:spcPts val="25"/>
              </a:spcBef>
            </a:pPr>
            <a:endParaRPr sz="634" dirty="0">
              <a:latin typeface="方正兰亭准黑_GBK"/>
              <a:cs typeface="方正兰亭准黑_GBK"/>
            </a:endParaRPr>
          </a:p>
          <a:p>
            <a:pPr marL="139073" indent="-128869">
              <a:buAutoNum type="arabicPeriod"/>
              <a:tabLst>
                <a:tab pos="139610" algn="l"/>
              </a:tabLst>
            </a:pPr>
            <a:r>
              <a:rPr sz="846" dirty="0">
                <a:solidFill>
                  <a:srgbClr val="231F20"/>
                </a:solidFill>
                <a:latin typeface="方正兰亭黑_GBK"/>
                <a:cs typeface="方正兰亭黑_GBK"/>
              </a:rPr>
              <a:t>夸张</a:t>
            </a:r>
            <a:endParaRPr sz="846" dirty="0">
              <a:latin typeface="方正兰亭黑_GBK"/>
              <a:cs typeface="方正兰亭黑_GBK"/>
            </a:endParaRPr>
          </a:p>
          <a:p>
            <a:pPr>
              <a:spcBef>
                <a:spcPts val="42"/>
              </a:spcBef>
            </a:pPr>
            <a:endParaRPr sz="676" dirty="0">
              <a:latin typeface="方正兰亭纤黑_GBK"/>
              <a:cs typeface="方正兰亭纤黑_GBK"/>
            </a:endParaRPr>
          </a:p>
          <a:p>
            <a:pPr marL="137462" indent="-127259">
              <a:buAutoNum type="arabicPeriod" startAt="2"/>
              <a:tabLst>
                <a:tab pos="137999" algn="l"/>
              </a:tabLst>
            </a:pPr>
            <a:r>
              <a:rPr sz="846" dirty="0" err="1">
                <a:solidFill>
                  <a:srgbClr val="231F20"/>
                </a:solidFill>
                <a:latin typeface="方正兰亭黑_GBK"/>
                <a:cs typeface="方正兰亭黑_GBK"/>
              </a:rPr>
              <a:t>幽默</a:t>
            </a:r>
            <a:endParaRPr sz="846" dirty="0">
              <a:latin typeface="方正兰亭黑_GBK"/>
              <a:cs typeface="方正兰亭黑_GBK"/>
            </a:endParaRPr>
          </a:p>
        </p:txBody>
      </p:sp>
      <p:pic>
        <p:nvPicPr>
          <p:cNvPr id="5" name="object 5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500648" y="466693"/>
            <a:ext cx="1529669" cy="1912097"/>
          </a:xfrm>
          <a:prstGeom prst="rect">
            <a:avLst/>
          </a:prstGeom>
        </p:spPr>
      </p:pic>
      <p:sp>
        <p:nvSpPr>
          <p:cNvPr id="6" name="object 6"/>
          <p:cNvSpPr txBox="1"/>
          <p:nvPr/>
        </p:nvSpPr>
        <p:spPr>
          <a:xfrm>
            <a:off x="6671528" y="2412879"/>
            <a:ext cx="1188274" cy="96567"/>
          </a:xfrm>
          <a:prstGeom prst="rect">
            <a:avLst/>
          </a:prstGeom>
        </p:spPr>
        <p:txBody>
          <a:bodyPr vert="horz" wrap="square" lIns="0" tIns="11813" rIns="0" bIns="0" rtlCol="0">
            <a:spAutoFit/>
          </a:bodyPr>
          <a:lstStyle/>
          <a:p>
            <a:pPr marL="10739">
              <a:spcBef>
                <a:spcPts val="93"/>
              </a:spcBef>
            </a:pP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图</a:t>
            </a:r>
            <a:r>
              <a:rPr sz="550" spc="4" dirty="0">
                <a:solidFill>
                  <a:srgbClr val="231F20"/>
                </a:solidFill>
                <a:latin typeface="方正兰亭纤黑_GBK"/>
                <a:cs typeface="方正兰亭纤黑_GBK"/>
              </a:rPr>
              <a:t>3-84   </a:t>
            </a: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局部放大的夸张性广告设计</a:t>
            </a:r>
            <a:endParaRPr sz="550">
              <a:latin typeface="方正兰亭纤黑_GBK"/>
              <a:cs typeface="方正兰亭纤黑_GBK"/>
            </a:endParaRPr>
          </a:p>
        </p:txBody>
      </p:sp>
      <p:pic>
        <p:nvPicPr>
          <p:cNvPr id="7" name="object 7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3342354" y="2603250"/>
            <a:ext cx="4687968" cy="3299608"/>
          </a:xfrm>
          <a:prstGeom prst="rect">
            <a:avLst/>
          </a:prstGeom>
        </p:spPr>
      </p:pic>
      <p:sp>
        <p:nvSpPr>
          <p:cNvPr id="8" name="object 8"/>
          <p:cNvSpPr txBox="1"/>
          <p:nvPr/>
        </p:nvSpPr>
        <p:spPr>
          <a:xfrm>
            <a:off x="5127958" y="5943039"/>
            <a:ext cx="1116860" cy="96567"/>
          </a:xfrm>
          <a:prstGeom prst="rect">
            <a:avLst/>
          </a:prstGeom>
        </p:spPr>
        <p:txBody>
          <a:bodyPr vert="horz" wrap="square" lIns="0" tIns="11813" rIns="0" bIns="0" rtlCol="0">
            <a:spAutoFit/>
          </a:bodyPr>
          <a:lstStyle/>
          <a:p>
            <a:pPr marL="10739">
              <a:spcBef>
                <a:spcPts val="93"/>
              </a:spcBef>
            </a:pP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图</a:t>
            </a:r>
            <a:r>
              <a:rPr sz="550" spc="4" dirty="0">
                <a:solidFill>
                  <a:srgbClr val="231F20"/>
                </a:solidFill>
                <a:latin typeface="方正兰亭纤黑_GBK"/>
                <a:cs typeface="方正兰亭纤黑_GBK"/>
              </a:rPr>
              <a:t>3-85   </a:t>
            </a: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趣味性的泡泡糖广告设计</a:t>
            </a:r>
            <a:endParaRPr sz="550">
              <a:latin typeface="方正兰亭纤黑_GBK"/>
              <a:cs typeface="方正兰亭纤黑_GBK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4"/>
          <p:cNvSpPr txBox="1"/>
          <p:nvPr/>
        </p:nvSpPr>
        <p:spPr>
          <a:xfrm>
            <a:off x="4236246" y="4926458"/>
            <a:ext cx="762471" cy="96567"/>
          </a:xfrm>
          <a:prstGeom prst="rect">
            <a:avLst/>
          </a:prstGeom>
        </p:spPr>
        <p:txBody>
          <a:bodyPr vert="horz" wrap="square" lIns="0" tIns="11813" rIns="0" bIns="0" rtlCol="0">
            <a:spAutoFit/>
          </a:bodyPr>
          <a:lstStyle/>
          <a:p>
            <a:pPr marL="10739">
              <a:spcBef>
                <a:spcPts val="93"/>
              </a:spcBef>
            </a:pP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图</a:t>
            </a:r>
            <a:r>
              <a:rPr sz="550" spc="4" dirty="0">
                <a:solidFill>
                  <a:srgbClr val="231F20"/>
                </a:solidFill>
                <a:latin typeface="方正兰亭纤黑_GBK"/>
                <a:cs typeface="方正兰亭纤黑_GBK"/>
              </a:rPr>
              <a:t>1-16   </a:t>
            </a: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我国传统图形</a:t>
            </a:r>
            <a:endParaRPr sz="550" dirty="0">
              <a:latin typeface="方正兰亭纤黑_GBK"/>
              <a:cs typeface="方正兰亭纤黑_GBK"/>
            </a:endParaRPr>
          </a:p>
        </p:txBody>
      </p:sp>
      <p:pic>
        <p:nvPicPr>
          <p:cNvPr id="5" name="object 5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331244" y="2620951"/>
            <a:ext cx="2140666" cy="2063299"/>
          </a:xfrm>
          <a:prstGeom prst="rect">
            <a:avLst/>
          </a:prstGeom>
        </p:spPr>
      </p:pic>
      <p:pic>
        <p:nvPicPr>
          <p:cNvPr id="6" name="object 6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4837069" y="2565341"/>
            <a:ext cx="2178204" cy="2185498"/>
          </a:xfrm>
          <a:prstGeom prst="rect">
            <a:avLst/>
          </a:prstGeom>
        </p:spPr>
      </p:pic>
      <p:sp>
        <p:nvSpPr>
          <p:cNvPr id="7" name="object 7"/>
          <p:cNvSpPr txBox="1"/>
          <p:nvPr/>
        </p:nvSpPr>
        <p:spPr>
          <a:xfrm>
            <a:off x="3855244" y="1117111"/>
            <a:ext cx="4623691" cy="781824"/>
          </a:xfrm>
          <a:prstGeom prst="rect">
            <a:avLst/>
          </a:prstGeom>
        </p:spPr>
        <p:txBody>
          <a:bodyPr vert="horz" wrap="square" lIns="0" tIns="10739" rIns="0" bIns="0" rtlCol="0">
            <a:spAutoFit/>
          </a:bodyPr>
          <a:lstStyle/>
          <a:p>
            <a:pPr marL="10739">
              <a:spcBef>
                <a:spcPts val="85"/>
              </a:spcBef>
              <a:tabLst>
                <a:tab pos="439233" algn="l"/>
              </a:tabLst>
            </a:pPr>
            <a:r>
              <a:rPr sz="1015" dirty="0">
                <a:solidFill>
                  <a:srgbClr val="000515"/>
                </a:solidFill>
                <a:latin typeface="方正兰亭准黑_GBK"/>
                <a:cs typeface="方正兰亭准黑_GBK"/>
              </a:rPr>
              <a:t>1.1.3	图形的意义</a:t>
            </a:r>
            <a:endParaRPr sz="1015" dirty="0">
              <a:latin typeface="方正兰亭准黑_GBK"/>
              <a:cs typeface="方正兰亭准黑_GBK"/>
            </a:endParaRPr>
          </a:p>
          <a:p>
            <a:pPr marL="10739">
              <a:tabLst>
                <a:tab pos="440843" algn="l"/>
              </a:tabLst>
            </a:pPr>
            <a:r>
              <a:rPr sz="1015" dirty="0">
                <a:solidFill>
                  <a:srgbClr val="000515"/>
                </a:solidFill>
                <a:latin typeface="方正兰亭准黑_GBK"/>
                <a:cs typeface="方正兰亭准黑_GBK"/>
              </a:rPr>
              <a:t>1.1.4	</a:t>
            </a:r>
            <a:r>
              <a:rPr sz="1015" dirty="0" err="1">
                <a:solidFill>
                  <a:srgbClr val="000515"/>
                </a:solidFill>
                <a:latin typeface="方正兰亭准黑_GBK"/>
                <a:cs typeface="方正兰亭准黑_GBK"/>
              </a:rPr>
              <a:t>图形分类</a:t>
            </a:r>
            <a:endParaRPr lang="zh-CN" altLang="en-US" sz="1015" dirty="0">
              <a:solidFill>
                <a:srgbClr val="000515"/>
              </a:solidFill>
              <a:latin typeface="方正兰亭准黑_GBK"/>
              <a:cs typeface="方正兰亭准黑_GBK"/>
            </a:endParaRPr>
          </a:p>
          <a:p>
            <a:pPr>
              <a:spcBef>
                <a:spcPts val="30"/>
              </a:spcBef>
            </a:pPr>
            <a:endParaRPr lang="zh-CN" altLang="en-US" sz="634" dirty="0">
              <a:latin typeface="方正兰亭准黑_GBK"/>
              <a:cs typeface="方正兰亭准黑_GBK"/>
            </a:endParaRPr>
          </a:p>
          <a:p>
            <a:pPr marL="239339" indent="-228600">
              <a:buAutoNum type="arabicPeriod"/>
            </a:pPr>
            <a:r>
              <a:rPr lang="zh-CN" altLang="en-US" sz="846" dirty="0">
                <a:solidFill>
                  <a:srgbClr val="231F20"/>
                </a:solidFill>
                <a:latin typeface="方正兰亭黑_GBK"/>
                <a:cs typeface="方正兰亭黑_GBK"/>
              </a:rPr>
              <a:t>传统图形</a:t>
            </a:r>
            <a:endParaRPr lang="en-US" altLang="zh-CN" sz="846" dirty="0">
              <a:solidFill>
                <a:srgbClr val="231F20"/>
              </a:solidFill>
              <a:latin typeface="方正兰亭黑_GBK"/>
              <a:cs typeface="方正兰亭黑_GBK"/>
            </a:endParaRPr>
          </a:p>
          <a:p>
            <a:pPr marL="42956">
              <a:spcBef>
                <a:spcPts val="630"/>
              </a:spcBef>
            </a:pPr>
            <a:r>
              <a:rPr lang="en-US" altLang="zh-CN" sz="1000" dirty="0">
                <a:solidFill>
                  <a:srgbClr val="231F20"/>
                </a:solidFill>
                <a:latin typeface="方正兰亭黑_GBK"/>
                <a:cs typeface="方正兰亭黑_GBK"/>
              </a:rPr>
              <a:t>2.</a:t>
            </a:r>
            <a:r>
              <a:rPr lang="zh-CN" altLang="en-US" sz="1000" spc="-21" dirty="0">
                <a:solidFill>
                  <a:srgbClr val="231F20"/>
                </a:solidFill>
                <a:latin typeface="方正兰亭黑_GBK"/>
                <a:cs typeface="方正兰亭黑_GBK"/>
              </a:rPr>
              <a:t> </a:t>
            </a:r>
            <a:r>
              <a:rPr lang="zh-CN" altLang="en-US" sz="1000" dirty="0">
                <a:solidFill>
                  <a:srgbClr val="231F20"/>
                </a:solidFill>
                <a:latin typeface="方正兰亭黑_GBK"/>
                <a:cs typeface="方正兰亭黑_GBK"/>
              </a:rPr>
              <a:t>现代图形</a:t>
            </a:r>
            <a:endParaRPr lang="zh-CN" altLang="en-US" sz="1000" dirty="0">
              <a:latin typeface="方正兰亭黑_GBK"/>
              <a:cs typeface="方正兰亭黑_GBK"/>
            </a:endParaRPr>
          </a:p>
        </p:txBody>
      </p:sp>
      <p:sp>
        <p:nvSpPr>
          <p:cNvPr id="8" name="object 6">
            <a:extLst>
              <a:ext uri="{FF2B5EF4-FFF2-40B4-BE49-F238E27FC236}">
                <a16:creationId xmlns:a16="http://schemas.microsoft.com/office/drawing/2014/main" id="{3CD5EA19-244E-AAB5-AACC-14E103074C56}"/>
              </a:ext>
            </a:extLst>
          </p:cNvPr>
          <p:cNvSpPr txBox="1"/>
          <p:nvPr/>
        </p:nvSpPr>
        <p:spPr>
          <a:xfrm>
            <a:off x="7984270" y="4925944"/>
            <a:ext cx="620179" cy="96567"/>
          </a:xfrm>
          <a:prstGeom prst="rect">
            <a:avLst/>
          </a:prstGeom>
        </p:spPr>
        <p:txBody>
          <a:bodyPr vert="horz" wrap="square" lIns="0" tIns="11813" rIns="0" bIns="0" rtlCol="0">
            <a:spAutoFit/>
          </a:bodyPr>
          <a:lstStyle/>
          <a:p>
            <a:pPr marL="10739">
              <a:spcBef>
                <a:spcPts val="93"/>
              </a:spcBef>
            </a:pP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图</a:t>
            </a:r>
            <a:r>
              <a:rPr sz="550" spc="4" dirty="0">
                <a:solidFill>
                  <a:srgbClr val="231F20"/>
                </a:solidFill>
                <a:latin typeface="方正兰亭纤黑_GBK"/>
                <a:cs typeface="方正兰亭纤黑_GBK"/>
              </a:rPr>
              <a:t>1-17   </a:t>
            </a: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现代图形</a:t>
            </a:r>
            <a:endParaRPr sz="550" dirty="0">
              <a:latin typeface="方正兰亭纤黑_GBK"/>
              <a:cs typeface="方正兰亭纤黑_GBK"/>
            </a:endParaRPr>
          </a:p>
        </p:txBody>
      </p:sp>
      <p:pic>
        <p:nvPicPr>
          <p:cNvPr id="9" name="object 7">
            <a:extLst>
              <a:ext uri="{FF2B5EF4-FFF2-40B4-BE49-F238E27FC236}">
                <a16:creationId xmlns:a16="http://schemas.microsoft.com/office/drawing/2014/main" id="{A032EC68-557B-B4C6-BB62-D76B8605E033}"/>
              </a:ext>
            </a:extLst>
          </p:cNvPr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7589044" y="2401887"/>
            <a:ext cx="1676400" cy="2391048"/>
          </a:xfrm>
          <a:prstGeom prst="rect">
            <a:avLst/>
          </a:prstGeom>
        </p:spPr>
      </p:pic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7912646" y="6829523"/>
            <a:ext cx="3222" cy="113834"/>
          </a:xfrm>
          <a:custGeom>
            <a:avLst/>
            <a:gdLst/>
            <a:ahLst/>
            <a:cxnLst/>
            <a:rect l="l" t="t" r="r" b="b"/>
            <a:pathLst>
              <a:path w="3810" h="134620">
                <a:moveTo>
                  <a:pt x="3606" y="0"/>
                </a:moveTo>
                <a:lnTo>
                  <a:pt x="0" y="0"/>
                </a:lnTo>
                <a:lnTo>
                  <a:pt x="0" y="134099"/>
                </a:lnTo>
                <a:lnTo>
                  <a:pt x="3606" y="134099"/>
                </a:lnTo>
                <a:lnTo>
                  <a:pt x="3606" y="0"/>
                </a:lnTo>
                <a:close/>
              </a:path>
            </a:pathLst>
          </a:custGeom>
          <a:solidFill>
            <a:srgbClr val="231F20"/>
          </a:solidFill>
        </p:spPr>
        <p:txBody>
          <a:bodyPr wrap="square" lIns="0" tIns="0" rIns="0" bIns="0" rtlCol="0"/>
          <a:lstStyle/>
          <a:p>
            <a:endParaRPr sz="1522"/>
          </a:p>
        </p:txBody>
      </p:sp>
      <p:sp>
        <p:nvSpPr>
          <p:cNvPr id="3" name="object 3"/>
          <p:cNvSpPr txBox="1"/>
          <p:nvPr/>
        </p:nvSpPr>
        <p:spPr>
          <a:xfrm>
            <a:off x="3483797" y="6078509"/>
            <a:ext cx="4619932" cy="200570"/>
          </a:xfrm>
          <a:prstGeom prst="rect">
            <a:avLst/>
          </a:prstGeom>
        </p:spPr>
        <p:txBody>
          <a:bodyPr vert="horz" wrap="square" lIns="0" tIns="11813" rIns="0" bIns="0" rtlCol="0">
            <a:spAutoFit/>
          </a:bodyPr>
          <a:lstStyle/>
          <a:p>
            <a:pPr marL="1108821">
              <a:spcBef>
                <a:spcPts val="93"/>
              </a:spcBef>
              <a:tabLst>
                <a:tab pos="3431172" algn="l"/>
              </a:tabLst>
            </a:pP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图</a:t>
            </a:r>
            <a:r>
              <a:rPr sz="550" spc="4" dirty="0">
                <a:solidFill>
                  <a:srgbClr val="231F20"/>
                </a:solidFill>
                <a:latin typeface="方正兰亭纤黑_GBK"/>
                <a:cs typeface="方正兰亭纤黑_GBK"/>
              </a:rPr>
              <a:t>3-87  </a:t>
            </a:r>
            <a:r>
              <a:rPr sz="550" spc="89" dirty="0">
                <a:solidFill>
                  <a:srgbClr val="231F20"/>
                </a:solidFill>
                <a:latin typeface="方正兰亭纤黑_GBK"/>
                <a:cs typeface="方正兰亭纤黑_GBK"/>
              </a:rPr>
              <a:t> </a:t>
            </a: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戏剧性的广告宣传	图</a:t>
            </a:r>
            <a:r>
              <a:rPr sz="550" spc="4" dirty="0">
                <a:solidFill>
                  <a:srgbClr val="231F20"/>
                </a:solidFill>
                <a:latin typeface="方正兰亭纤黑_GBK"/>
                <a:cs typeface="方正兰亭纤黑_GBK"/>
              </a:rPr>
              <a:t>3-89  </a:t>
            </a: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 悬念性的图形设计</a:t>
            </a:r>
            <a:endParaRPr sz="550" dirty="0">
              <a:latin typeface="方正兰亭纤黑_GBK"/>
              <a:cs typeface="方正兰亭纤黑_GBK"/>
            </a:endParaRPr>
          </a:p>
          <a:p>
            <a:pPr>
              <a:lnSpc>
                <a:spcPct val="100000"/>
              </a:lnSpc>
            </a:pPr>
            <a:endParaRPr sz="676" dirty="0">
              <a:latin typeface="方正兰亭纤黑_GBK"/>
              <a:cs typeface="方正兰亭纤黑_GBK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3483797" y="418882"/>
            <a:ext cx="2917258" cy="445118"/>
          </a:xfrm>
          <a:prstGeom prst="rect">
            <a:avLst/>
          </a:prstGeom>
        </p:spPr>
        <p:txBody>
          <a:bodyPr vert="horz" wrap="square" lIns="0" tIns="80006" rIns="0" bIns="0" rtlCol="0">
            <a:spAutoFit/>
          </a:bodyPr>
          <a:lstStyle/>
          <a:p>
            <a:pPr marL="138535" indent="-128332">
              <a:spcBef>
                <a:spcPts val="630"/>
              </a:spcBef>
              <a:buAutoNum type="arabicPeriod" startAt="3"/>
              <a:tabLst>
                <a:tab pos="139073" algn="l"/>
              </a:tabLst>
            </a:pPr>
            <a:r>
              <a:rPr sz="846" dirty="0">
                <a:solidFill>
                  <a:srgbClr val="231F20"/>
                </a:solidFill>
                <a:latin typeface="方正兰亭黑_GBK"/>
                <a:cs typeface="方正兰亭黑_GBK"/>
              </a:rPr>
              <a:t>戏剧性</a:t>
            </a:r>
            <a:endParaRPr sz="846" dirty="0">
              <a:latin typeface="方正兰亭黑_GBK"/>
              <a:cs typeface="方正兰亭黑_GBK"/>
            </a:endParaRPr>
          </a:p>
          <a:p>
            <a:pPr>
              <a:spcBef>
                <a:spcPts val="38"/>
              </a:spcBef>
            </a:pPr>
            <a:endParaRPr sz="676" dirty="0">
              <a:latin typeface="方正兰亭纤黑_GBK"/>
              <a:cs typeface="方正兰亭纤黑_GBK"/>
            </a:endParaRPr>
          </a:p>
          <a:p>
            <a:pPr marL="139073" indent="-128869">
              <a:buAutoNum type="arabicPeriod" startAt="4"/>
              <a:tabLst>
                <a:tab pos="139610" algn="l"/>
              </a:tabLst>
            </a:pPr>
            <a:r>
              <a:rPr sz="846" dirty="0" err="1">
                <a:solidFill>
                  <a:srgbClr val="231F20"/>
                </a:solidFill>
                <a:latin typeface="方正兰亭黑_GBK"/>
                <a:cs typeface="方正兰亭黑_GBK"/>
              </a:rPr>
              <a:t>悬念</a:t>
            </a:r>
            <a:endParaRPr sz="846" dirty="0">
              <a:latin typeface="方正兰亭黑_GBK"/>
              <a:cs typeface="方正兰亭黑_GBK"/>
            </a:endParaRPr>
          </a:p>
        </p:txBody>
      </p:sp>
      <p:pic>
        <p:nvPicPr>
          <p:cNvPr id="6" name="object 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494568" y="2384058"/>
            <a:ext cx="2891925" cy="3658037"/>
          </a:xfrm>
          <a:prstGeom prst="rect">
            <a:avLst/>
          </a:prstGeom>
        </p:spPr>
      </p:pic>
      <p:pic>
        <p:nvPicPr>
          <p:cNvPr id="7" name="object 7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6591962" y="344489"/>
            <a:ext cx="1499233" cy="1679295"/>
          </a:xfrm>
          <a:prstGeom prst="rect">
            <a:avLst/>
          </a:prstGeom>
        </p:spPr>
      </p:pic>
      <p:sp>
        <p:nvSpPr>
          <p:cNvPr id="8" name="object 8"/>
          <p:cNvSpPr txBox="1"/>
          <p:nvPr/>
        </p:nvSpPr>
        <p:spPr>
          <a:xfrm>
            <a:off x="6869172" y="2058543"/>
            <a:ext cx="975641" cy="96567"/>
          </a:xfrm>
          <a:prstGeom prst="rect">
            <a:avLst/>
          </a:prstGeom>
        </p:spPr>
        <p:txBody>
          <a:bodyPr vert="horz" wrap="square" lIns="0" tIns="11813" rIns="0" bIns="0" rtlCol="0">
            <a:spAutoFit/>
          </a:bodyPr>
          <a:lstStyle/>
          <a:p>
            <a:pPr marL="10739">
              <a:spcBef>
                <a:spcPts val="93"/>
              </a:spcBef>
            </a:pP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图</a:t>
            </a:r>
            <a:r>
              <a:rPr sz="550" spc="4" dirty="0">
                <a:solidFill>
                  <a:srgbClr val="231F20"/>
                </a:solidFill>
                <a:latin typeface="方正兰亭纤黑_GBK"/>
                <a:cs typeface="方正兰亭纤黑_GBK"/>
              </a:rPr>
              <a:t>3-86  </a:t>
            </a: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 百事可乐的广告宣传</a:t>
            </a:r>
            <a:endParaRPr sz="550">
              <a:latin typeface="方正兰亭纤黑_GBK"/>
              <a:cs typeface="方正兰亭纤黑_GBK"/>
            </a:endParaRPr>
          </a:p>
        </p:txBody>
      </p:sp>
      <p:pic>
        <p:nvPicPr>
          <p:cNvPr id="9" name="object 9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6591962" y="2242224"/>
            <a:ext cx="1499233" cy="2264894"/>
          </a:xfrm>
          <a:prstGeom prst="rect">
            <a:avLst/>
          </a:prstGeom>
        </p:spPr>
      </p:pic>
      <p:sp>
        <p:nvSpPr>
          <p:cNvPr id="10" name="object 10"/>
          <p:cNvSpPr txBox="1"/>
          <p:nvPr/>
        </p:nvSpPr>
        <p:spPr>
          <a:xfrm>
            <a:off x="6868891" y="4541827"/>
            <a:ext cx="976178" cy="96567"/>
          </a:xfrm>
          <a:prstGeom prst="rect">
            <a:avLst/>
          </a:prstGeom>
        </p:spPr>
        <p:txBody>
          <a:bodyPr vert="horz" wrap="square" lIns="0" tIns="11813" rIns="0" bIns="0" rtlCol="0">
            <a:spAutoFit/>
          </a:bodyPr>
          <a:lstStyle/>
          <a:p>
            <a:pPr marL="10739">
              <a:spcBef>
                <a:spcPts val="93"/>
              </a:spcBef>
            </a:pP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图</a:t>
            </a:r>
            <a:r>
              <a:rPr sz="550" spc="4" dirty="0">
                <a:solidFill>
                  <a:srgbClr val="231F20"/>
                </a:solidFill>
                <a:latin typeface="方正兰亭纤黑_GBK"/>
                <a:cs typeface="方正兰亭纤黑_GBK"/>
              </a:rPr>
              <a:t>3-88  </a:t>
            </a: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 漫画卡通的图形创意</a:t>
            </a:r>
            <a:endParaRPr sz="550">
              <a:latin typeface="方正兰亭纤黑_GBK"/>
              <a:cs typeface="方正兰亭纤黑_GBK"/>
            </a:endParaRPr>
          </a:p>
        </p:txBody>
      </p:sp>
      <p:pic>
        <p:nvPicPr>
          <p:cNvPr id="11" name="object 11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6591973" y="4725509"/>
            <a:ext cx="1499233" cy="1316595"/>
          </a:xfrm>
          <a:prstGeom prst="rect">
            <a:avLst/>
          </a:prstGeom>
        </p:spPr>
      </p:pic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4"/>
          <p:cNvSpPr txBox="1"/>
          <p:nvPr/>
        </p:nvSpPr>
        <p:spPr>
          <a:xfrm>
            <a:off x="3422915" y="1030086"/>
            <a:ext cx="4619932" cy="245011"/>
          </a:xfrm>
          <a:prstGeom prst="rect">
            <a:avLst/>
          </a:prstGeom>
        </p:spPr>
        <p:txBody>
          <a:bodyPr vert="horz" wrap="square" lIns="0" tIns="10739" rIns="0" bIns="0" rtlCol="0">
            <a:spAutoFit/>
          </a:bodyPr>
          <a:lstStyle/>
          <a:p>
            <a:pPr>
              <a:spcBef>
                <a:spcPts val="38"/>
              </a:spcBef>
            </a:pPr>
            <a:endParaRPr sz="676" dirty="0">
              <a:latin typeface="方正兰亭纤黑_GBK"/>
              <a:cs typeface="方正兰亭纤黑_GBK"/>
            </a:endParaRPr>
          </a:p>
          <a:p>
            <a:pPr marL="10739"/>
            <a:r>
              <a:rPr sz="846" dirty="0">
                <a:solidFill>
                  <a:srgbClr val="231F20"/>
                </a:solidFill>
                <a:latin typeface="方正兰亭黑_GBK"/>
                <a:cs typeface="方正兰亭黑_GBK"/>
              </a:rPr>
              <a:t>7.</a:t>
            </a:r>
            <a:r>
              <a:rPr sz="846" spc="-21" dirty="0">
                <a:solidFill>
                  <a:srgbClr val="231F20"/>
                </a:solidFill>
                <a:latin typeface="方正兰亭黑_GBK"/>
                <a:cs typeface="方正兰亭黑_GBK"/>
              </a:rPr>
              <a:t> </a:t>
            </a:r>
            <a:r>
              <a:rPr sz="846" dirty="0" err="1">
                <a:solidFill>
                  <a:srgbClr val="231F20"/>
                </a:solidFill>
                <a:latin typeface="方正兰亭黑_GBK"/>
                <a:cs typeface="方正兰亭黑_GBK"/>
              </a:rPr>
              <a:t>比喻、象征与联想</a:t>
            </a:r>
            <a:endParaRPr sz="846" dirty="0">
              <a:latin typeface="方正兰亭黑_GBK"/>
              <a:cs typeface="方正兰亭黑_GBK"/>
            </a:endParaRPr>
          </a:p>
        </p:txBody>
      </p:sp>
      <p:pic>
        <p:nvPicPr>
          <p:cNvPr id="5" name="object 5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471353" y="1656672"/>
            <a:ext cx="2644542" cy="2191179"/>
          </a:xfrm>
          <a:prstGeom prst="rect">
            <a:avLst/>
          </a:prstGeom>
        </p:spPr>
      </p:pic>
      <p:sp>
        <p:nvSpPr>
          <p:cNvPr id="6" name="object 6"/>
          <p:cNvSpPr txBox="1"/>
          <p:nvPr/>
        </p:nvSpPr>
        <p:spPr>
          <a:xfrm>
            <a:off x="3422918" y="3966814"/>
            <a:ext cx="4621543" cy="168125"/>
          </a:xfrm>
          <a:prstGeom prst="rect">
            <a:avLst/>
          </a:prstGeom>
        </p:spPr>
        <p:txBody>
          <a:bodyPr vert="horz" wrap="square" lIns="0" tIns="11813" rIns="0" bIns="0" rtlCol="0">
            <a:spAutoFit/>
          </a:bodyPr>
          <a:lstStyle/>
          <a:p>
            <a:pPr marL="957399">
              <a:spcBef>
                <a:spcPts val="93"/>
              </a:spcBef>
              <a:tabLst>
                <a:tab pos="3404860" algn="l"/>
              </a:tabLst>
            </a:pP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图</a:t>
            </a:r>
            <a:r>
              <a:rPr sz="550" spc="4" dirty="0">
                <a:solidFill>
                  <a:srgbClr val="231F20"/>
                </a:solidFill>
                <a:latin typeface="方正兰亭纤黑_GBK"/>
                <a:cs typeface="方正兰亭纤黑_GBK"/>
              </a:rPr>
              <a:t>3-90  </a:t>
            </a:r>
            <a:r>
              <a:rPr sz="550" spc="89" dirty="0">
                <a:solidFill>
                  <a:srgbClr val="231F20"/>
                </a:solidFill>
                <a:latin typeface="方正兰亭纤黑_GBK"/>
                <a:cs typeface="方正兰亭纤黑_GBK"/>
              </a:rPr>
              <a:t> </a:t>
            </a: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图形对比的运用	图</a:t>
            </a:r>
            <a:r>
              <a:rPr sz="550" spc="4" dirty="0">
                <a:solidFill>
                  <a:srgbClr val="231F20"/>
                </a:solidFill>
                <a:latin typeface="方正兰亭纤黑_GBK"/>
                <a:cs typeface="方正兰亭纤黑_GBK"/>
              </a:rPr>
              <a:t>3-91  </a:t>
            </a: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 图形异构的运用</a:t>
            </a:r>
            <a:endParaRPr sz="550" dirty="0">
              <a:latin typeface="方正兰亭纤黑_GBK"/>
              <a:cs typeface="方正兰亭纤黑_GBK"/>
            </a:endParaRPr>
          </a:p>
          <a:p>
            <a:pPr>
              <a:spcBef>
                <a:spcPts val="42"/>
              </a:spcBef>
            </a:pPr>
            <a:endParaRPr sz="465" dirty="0">
              <a:latin typeface="方正兰亭纤黑_GBK"/>
              <a:cs typeface="方正兰亭纤黑_GBK"/>
            </a:endParaRPr>
          </a:p>
        </p:txBody>
      </p:sp>
      <p:pic>
        <p:nvPicPr>
          <p:cNvPr id="7" name="object 7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6439656" y="1606870"/>
            <a:ext cx="1590659" cy="1063096"/>
          </a:xfrm>
          <a:prstGeom prst="rect">
            <a:avLst/>
          </a:prstGeom>
        </p:spPr>
      </p:pic>
      <p:pic>
        <p:nvPicPr>
          <p:cNvPr id="8" name="object 8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6437017" y="2733277"/>
            <a:ext cx="1590666" cy="1117246"/>
          </a:xfrm>
          <a:prstGeom prst="rect">
            <a:avLst/>
          </a:prstGeom>
        </p:spPr>
      </p:pic>
      <p:sp>
        <p:nvSpPr>
          <p:cNvPr id="9" name="object 9"/>
          <p:cNvSpPr txBox="1"/>
          <p:nvPr/>
        </p:nvSpPr>
        <p:spPr>
          <a:xfrm>
            <a:off x="4359782" y="6037996"/>
            <a:ext cx="761398" cy="96567"/>
          </a:xfrm>
          <a:prstGeom prst="rect">
            <a:avLst/>
          </a:prstGeom>
        </p:spPr>
        <p:txBody>
          <a:bodyPr vert="horz" wrap="square" lIns="0" tIns="11813" rIns="0" bIns="0" rtlCol="0">
            <a:spAutoFit/>
          </a:bodyPr>
          <a:lstStyle/>
          <a:p>
            <a:pPr marL="10739">
              <a:spcBef>
                <a:spcPts val="93"/>
              </a:spcBef>
            </a:pP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图</a:t>
            </a:r>
            <a:r>
              <a:rPr sz="550" spc="4" dirty="0">
                <a:solidFill>
                  <a:srgbClr val="231F20"/>
                </a:solidFill>
                <a:latin typeface="方正兰亭纤黑_GBK"/>
                <a:cs typeface="方正兰亭纤黑_GBK"/>
              </a:rPr>
              <a:t>3-92   </a:t>
            </a: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汽车宣传广告</a:t>
            </a:r>
            <a:endParaRPr sz="550">
              <a:latin typeface="方正兰亭纤黑_GBK"/>
              <a:cs typeface="方正兰亭纤黑_GBK"/>
            </a:endParaRPr>
          </a:p>
        </p:txBody>
      </p:sp>
      <p:pic>
        <p:nvPicPr>
          <p:cNvPr id="10" name="object 10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6107333" y="4303888"/>
            <a:ext cx="1922993" cy="1681614"/>
          </a:xfrm>
          <a:prstGeom prst="rect">
            <a:avLst/>
          </a:prstGeom>
        </p:spPr>
      </p:pic>
      <p:sp>
        <p:nvSpPr>
          <p:cNvPr id="11" name="object 11"/>
          <p:cNvSpPr txBox="1"/>
          <p:nvPr/>
        </p:nvSpPr>
        <p:spPr>
          <a:xfrm>
            <a:off x="6546302" y="6037966"/>
            <a:ext cx="1045445" cy="96567"/>
          </a:xfrm>
          <a:prstGeom prst="rect">
            <a:avLst/>
          </a:prstGeom>
        </p:spPr>
        <p:txBody>
          <a:bodyPr vert="horz" wrap="square" lIns="0" tIns="11813" rIns="0" bIns="0" rtlCol="0">
            <a:spAutoFit/>
          </a:bodyPr>
          <a:lstStyle/>
          <a:p>
            <a:pPr marL="10739">
              <a:spcBef>
                <a:spcPts val="93"/>
              </a:spcBef>
            </a:pP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图</a:t>
            </a:r>
            <a:r>
              <a:rPr sz="550" spc="4" dirty="0">
                <a:solidFill>
                  <a:srgbClr val="231F20"/>
                </a:solidFill>
                <a:latin typeface="方正兰亭纤黑_GBK"/>
                <a:cs typeface="方正兰亭纤黑_GBK"/>
              </a:rPr>
              <a:t>3-93   </a:t>
            </a: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燕麦与牛奶的广告宣传</a:t>
            </a:r>
            <a:endParaRPr sz="550">
              <a:latin typeface="方正兰亭纤黑_GBK"/>
              <a:cs typeface="方正兰亭纤黑_GBK"/>
            </a:endParaRPr>
          </a:p>
        </p:txBody>
      </p:sp>
      <p:pic>
        <p:nvPicPr>
          <p:cNvPr id="12" name="object 12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3433689" y="4300000"/>
            <a:ext cx="2613461" cy="1685502"/>
          </a:xfrm>
          <a:prstGeom prst="rect">
            <a:avLst/>
          </a:prstGeom>
        </p:spPr>
      </p:pic>
      <p:sp>
        <p:nvSpPr>
          <p:cNvPr id="13" name="object 3">
            <a:extLst>
              <a:ext uri="{FF2B5EF4-FFF2-40B4-BE49-F238E27FC236}">
                <a16:creationId xmlns:a16="http://schemas.microsoft.com/office/drawing/2014/main" id="{0E0E7DF5-35F5-B418-3468-31D2F1A9C086}"/>
              </a:ext>
            </a:extLst>
          </p:cNvPr>
          <p:cNvSpPr txBox="1"/>
          <p:nvPr/>
        </p:nvSpPr>
        <p:spPr>
          <a:xfrm>
            <a:off x="3433687" y="649289"/>
            <a:ext cx="4619932" cy="376259"/>
          </a:xfrm>
          <a:prstGeom prst="rect">
            <a:avLst/>
          </a:prstGeom>
        </p:spPr>
        <p:txBody>
          <a:bodyPr vert="horz" wrap="square" lIns="0" tIns="11813" rIns="0" bIns="0" rtlCol="0">
            <a:spAutoFit/>
          </a:bodyPr>
          <a:lstStyle/>
          <a:p>
            <a:pPr marL="138535" indent="-128332">
              <a:buAutoNum type="arabicPeriod" startAt="5"/>
              <a:tabLst>
                <a:tab pos="139073" algn="l"/>
              </a:tabLst>
            </a:pPr>
            <a:r>
              <a:rPr sz="846" dirty="0" err="1">
                <a:solidFill>
                  <a:srgbClr val="231F20"/>
                </a:solidFill>
                <a:latin typeface="方正兰亭黑_GBK"/>
                <a:cs typeface="方正兰亭黑_GBK"/>
              </a:rPr>
              <a:t>拟人</a:t>
            </a:r>
            <a:endParaRPr sz="846" dirty="0">
              <a:latin typeface="方正兰亭黑_GBK"/>
              <a:cs typeface="方正兰亭黑_GBK"/>
            </a:endParaRPr>
          </a:p>
          <a:p>
            <a:pPr>
              <a:spcBef>
                <a:spcPts val="38"/>
              </a:spcBef>
            </a:pPr>
            <a:endParaRPr sz="676" dirty="0">
              <a:latin typeface="方正兰亭纤黑_GBK"/>
              <a:cs typeface="方正兰亭纤黑_GBK"/>
            </a:endParaRPr>
          </a:p>
          <a:p>
            <a:pPr marL="139073" indent="-128869">
              <a:buAutoNum type="arabicPeriod" startAt="6"/>
              <a:tabLst>
                <a:tab pos="139610" algn="l"/>
              </a:tabLst>
            </a:pPr>
            <a:r>
              <a:rPr sz="846" dirty="0" err="1">
                <a:solidFill>
                  <a:srgbClr val="231F20"/>
                </a:solidFill>
                <a:latin typeface="方正兰亭黑_GBK"/>
                <a:cs typeface="方正兰亭黑_GBK"/>
              </a:rPr>
              <a:t>对比</a:t>
            </a:r>
            <a:endParaRPr sz="846" dirty="0">
              <a:latin typeface="方正兰亭黑_GBK"/>
              <a:cs typeface="方正兰亭黑_GBK"/>
            </a:endParaRPr>
          </a:p>
        </p:txBody>
      </p:sp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5"/>
          <p:cNvSpPr txBox="1"/>
          <p:nvPr/>
        </p:nvSpPr>
        <p:spPr>
          <a:xfrm>
            <a:off x="5379245" y="3027054"/>
            <a:ext cx="761934" cy="96567"/>
          </a:xfrm>
          <a:prstGeom prst="rect">
            <a:avLst/>
          </a:prstGeom>
        </p:spPr>
        <p:txBody>
          <a:bodyPr vert="horz" wrap="square" lIns="0" tIns="11813" rIns="0" bIns="0" rtlCol="0">
            <a:spAutoFit/>
          </a:bodyPr>
          <a:lstStyle/>
          <a:p>
            <a:pPr marL="10739">
              <a:spcBef>
                <a:spcPts val="93"/>
              </a:spcBef>
            </a:pP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图</a:t>
            </a:r>
            <a:r>
              <a:rPr sz="550" spc="4" dirty="0">
                <a:solidFill>
                  <a:srgbClr val="231F20"/>
                </a:solidFill>
                <a:latin typeface="方正兰亭纤黑_GBK"/>
                <a:cs typeface="方正兰亭纤黑_GBK"/>
              </a:rPr>
              <a:t>3-95   </a:t>
            </a: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饮品宣传广告</a:t>
            </a:r>
            <a:endParaRPr sz="550" dirty="0">
              <a:latin typeface="方正兰亭纤黑_GBK"/>
              <a:cs typeface="方正兰亭纤黑_GBK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7271051" y="3027054"/>
            <a:ext cx="833348" cy="96567"/>
          </a:xfrm>
          <a:prstGeom prst="rect">
            <a:avLst/>
          </a:prstGeom>
        </p:spPr>
        <p:txBody>
          <a:bodyPr vert="horz" wrap="square" lIns="0" tIns="11813" rIns="0" bIns="0" rtlCol="0">
            <a:spAutoFit/>
          </a:bodyPr>
          <a:lstStyle/>
          <a:p>
            <a:pPr marL="10739">
              <a:spcBef>
                <a:spcPts val="93"/>
              </a:spcBef>
            </a:pP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图</a:t>
            </a:r>
            <a:r>
              <a:rPr sz="550" spc="4" dirty="0">
                <a:solidFill>
                  <a:srgbClr val="231F20"/>
                </a:solidFill>
                <a:latin typeface="方正兰亭纤黑_GBK"/>
                <a:cs typeface="方正兰亭纤黑_GBK"/>
              </a:rPr>
              <a:t>3-96   </a:t>
            </a: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冰激凌宣传广告</a:t>
            </a:r>
            <a:endParaRPr sz="550" dirty="0">
              <a:latin typeface="方正兰亭纤黑_GBK"/>
              <a:cs typeface="方正兰亭纤黑_GBK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5514562" y="6030140"/>
            <a:ext cx="761934" cy="96567"/>
          </a:xfrm>
          <a:prstGeom prst="rect">
            <a:avLst/>
          </a:prstGeom>
        </p:spPr>
        <p:txBody>
          <a:bodyPr vert="horz" wrap="square" lIns="0" tIns="11813" rIns="0" bIns="0" rtlCol="0">
            <a:spAutoFit/>
          </a:bodyPr>
          <a:lstStyle/>
          <a:p>
            <a:pPr marL="10739">
              <a:spcBef>
                <a:spcPts val="93"/>
              </a:spcBef>
            </a:pP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图</a:t>
            </a:r>
            <a:r>
              <a:rPr sz="550" spc="4" dirty="0">
                <a:solidFill>
                  <a:srgbClr val="231F20"/>
                </a:solidFill>
                <a:latin typeface="方正兰亭纤黑_GBK"/>
                <a:cs typeface="方正兰亭纤黑_GBK"/>
              </a:rPr>
              <a:t>3-97   </a:t>
            </a: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手机宣传广告</a:t>
            </a:r>
            <a:endParaRPr sz="550">
              <a:latin typeface="方正兰亭纤黑_GBK"/>
              <a:cs typeface="方正兰亭纤黑_GBK"/>
            </a:endParaRPr>
          </a:p>
        </p:txBody>
      </p:sp>
      <p:pic>
        <p:nvPicPr>
          <p:cNvPr id="8" name="object 8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922625" y="532922"/>
            <a:ext cx="1480463" cy="1390574"/>
          </a:xfrm>
          <a:prstGeom prst="rect">
            <a:avLst/>
          </a:prstGeom>
        </p:spPr>
      </p:pic>
      <p:pic>
        <p:nvPicPr>
          <p:cNvPr id="9" name="object 9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3017108" y="1972514"/>
            <a:ext cx="1480463" cy="1054540"/>
          </a:xfrm>
          <a:prstGeom prst="rect">
            <a:avLst/>
          </a:prstGeom>
        </p:spPr>
      </p:pic>
      <p:pic>
        <p:nvPicPr>
          <p:cNvPr id="10" name="object 10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3542118" y="3233033"/>
            <a:ext cx="4596639" cy="2780097"/>
          </a:xfrm>
          <a:prstGeom prst="rect">
            <a:avLst/>
          </a:prstGeom>
        </p:spPr>
      </p:pic>
      <p:grpSp>
        <p:nvGrpSpPr>
          <p:cNvPr id="11" name="object 11"/>
          <p:cNvGrpSpPr/>
          <p:nvPr/>
        </p:nvGrpSpPr>
        <p:grpSpPr>
          <a:xfrm>
            <a:off x="4693445" y="743219"/>
            <a:ext cx="2057400" cy="2239843"/>
            <a:chOff x="648004" y="2034006"/>
            <a:chExt cx="2792730" cy="3040380"/>
          </a:xfrm>
        </p:grpSpPr>
        <p:pic>
          <p:nvPicPr>
            <p:cNvPr id="12" name="object 12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648004" y="2034006"/>
              <a:ext cx="2398382" cy="2174885"/>
            </a:xfrm>
            <a:prstGeom prst="rect">
              <a:avLst/>
            </a:prstGeom>
          </p:spPr>
        </p:pic>
        <p:pic>
          <p:nvPicPr>
            <p:cNvPr id="13" name="object 13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3041586" y="2034006"/>
              <a:ext cx="398932" cy="3040037"/>
            </a:xfrm>
            <a:prstGeom prst="rect">
              <a:avLst/>
            </a:prstGeom>
          </p:spPr>
        </p:pic>
        <p:pic>
          <p:nvPicPr>
            <p:cNvPr id="14" name="object 14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648004" y="4204093"/>
              <a:ext cx="2398382" cy="869950"/>
            </a:xfrm>
            <a:prstGeom prst="rect">
              <a:avLst/>
            </a:prstGeom>
          </p:spPr>
        </p:pic>
      </p:grpSp>
      <p:pic>
        <p:nvPicPr>
          <p:cNvPr id="15" name="object 15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6903244" y="750953"/>
            <a:ext cx="1568963" cy="2227179"/>
          </a:xfrm>
          <a:prstGeom prst="rect">
            <a:avLst/>
          </a:prstGeom>
        </p:spPr>
      </p:pic>
      <p:sp>
        <p:nvSpPr>
          <p:cNvPr id="16" name="object 16"/>
          <p:cNvSpPr txBox="1"/>
          <p:nvPr/>
        </p:nvSpPr>
        <p:spPr>
          <a:xfrm>
            <a:off x="3538573" y="2991220"/>
            <a:ext cx="833348" cy="96567"/>
          </a:xfrm>
          <a:prstGeom prst="rect">
            <a:avLst/>
          </a:prstGeom>
        </p:spPr>
        <p:txBody>
          <a:bodyPr vert="horz" wrap="square" lIns="0" tIns="11813" rIns="0" bIns="0" rtlCol="0">
            <a:spAutoFit/>
          </a:bodyPr>
          <a:lstStyle/>
          <a:p>
            <a:pPr marL="10739">
              <a:spcBef>
                <a:spcPts val="93"/>
              </a:spcBef>
            </a:pP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图</a:t>
            </a:r>
            <a:r>
              <a:rPr sz="550" spc="4" dirty="0">
                <a:solidFill>
                  <a:srgbClr val="231F20"/>
                </a:solidFill>
                <a:latin typeface="方正兰亭纤黑_GBK"/>
                <a:cs typeface="方正兰亭纤黑_GBK"/>
              </a:rPr>
              <a:t>3-94   </a:t>
            </a: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条形码联想设计</a:t>
            </a:r>
            <a:endParaRPr sz="550">
              <a:latin typeface="方正兰亭纤黑_GBK"/>
              <a:cs typeface="方正兰亭纤黑_GBK"/>
            </a:endParaRPr>
          </a:p>
        </p:txBody>
      </p:sp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466458" y="3524320"/>
            <a:ext cx="2891925" cy="2567370"/>
          </a:xfrm>
          <a:prstGeom prst="rect">
            <a:avLst/>
          </a:prstGeom>
        </p:spPr>
      </p:pic>
      <p:sp>
        <p:nvSpPr>
          <p:cNvPr id="5" name="object 5"/>
          <p:cNvSpPr txBox="1"/>
          <p:nvPr/>
        </p:nvSpPr>
        <p:spPr>
          <a:xfrm>
            <a:off x="3455685" y="1555916"/>
            <a:ext cx="2921554" cy="167040"/>
          </a:xfrm>
          <a:prstGeom prst="rect">
            <a:avLst/>
          </a:prstGeom>
        </p:spPr>
        <p:txBody>
          <a:bodyPr vert="horz" wrap="square" lIns="0" tIns="10739" rIns="0" bIns="0" rtlCol="0">
            <a:spAutoFit/>
          </a:bodyPr>
          <a:lstStyle/>
          <a:p>
            <a:pPr marL="10739">
              <a:spcBef>
                <a:spcPts val="85"/>
              </a:spcBef>
              <a:tabLst>
                <a:tab pos="455879" algn="l"/>
              </a:tabLst>
            </a:pPr>
            <a:r>
              <a:rPr sz="1015" dirty="0">
                <a:solidFill>
                  <a:srgbClr val="000515"/>
                </a:solidFill>
                <a:latin typeface="方正兰亭准黑_GBK"/>
                <a:cs typeface="方正兰亭准黑_GBK"/>
              </a:rPr>
              <a:t>3.3.1	</a:t>
            </a:r>
            <a:r>
              <a:rPr sz="1015" dirty="0" err="1">
                <a:solidFill>
                  <a:srgbClr val="000515"/>
                </a:solidFill>
                <a:latin typeface="方正兰亭准黑_GBK"/>
                <a:cs typeface="方正兰亭准黑_GBK"/>
              </a:rPr>
              <a:t>创意家居</a:t>
            </a:r>
            <a:endParaRPr sz="1015" dirty="0">
              <a:latin typeface="方正兰亭准黑_GBK"/>
              <a:cs typeface="方正兰亭准黑_GBK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3455683" y="2568972"/>
            <a:ext cx="2917258" cy="210951"/>
          </a:xfrm>
          <a:prstGeom prst="rect">
            <a:avLst/>
          </a:prstGeom>
        </p:spPr>
        <p:txBody>
          <a:bodyPr vert="horz" wrap="square" lIns="0" tIns="80006" rIns="0" bIns="0" rtlCol="0">
            <a:spAutoFit/>
          </a:bodyPr>
          <a:lstStyle/>
          <a:p>
            <a:pPr marL="10739">
              <a:spcBef>
                <a:spcPts val="630"/>
              </a:spcBef>
            </a:pPr>
            <a:r>
              <a:rPr sz="846" spc="-4" dirty="0">
                <a:solidFill>
                  <a:srgbClr val="231F20"/>
                </a:solidFill>
                <a:latin typeface="方正兰亭黑_GBK"/>
                <a:cs typeface="方正兰亭黑_GBK"/>
              </a:rPr>
              <a:t>1.</a:t>
            </a:r>
            <a:r>
              <a:rPr sz="846" spc="-25" dirty="0">
                <a:solidFill>
                  <a:srgbClr val="231F20"/>
                </a:solidFill>
                <a:latin typeface="方正兰亭黑_GBK"/>
                <a:cs typeface="方正兰亭黑_GBK"/>
              </a:rPr>
              <a:t> </a:t>
            </a:r>
            <a:r>
              <a:rPr sz="846" dirty="0" err="1">
                <a:solidFill>
                  <a:srgbClr val="231F20"/>
                </a:solidFill>
                <a:latin typeface="方正兰亭黑_GBK"/>
                <a:cs typeface="方正兰亭黑_GBK"/>
              </a:rPr>
              <a:t>装饰饰品</a:t>
            </a:r>
            <a:endParaRPr sz="846" dirty="0">
              <a:latin typeface="方正兰亭黑_GBK"/>
              <a:cs typeface="方正兰亭黑_GBK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4495649" y="6131871"/>
            <a:ext cx="833886" cy="96567"/>
          </a:xfrm>
          <a:prstGeom prst="rect">
            <a:avLst/>
          </a:prstGeom>
        </p:spPr>
        <p:txBody>
          <a:bodyPr vert="horz" wrap="square" lIns="0" tIns="11813" rIns="0" bIns="0" rtlCol="0">
            <a:spAutoFit/>
          </a:bodyPr>
          <a:lstStyle/>
          <a:p>
            <a:pPr marL="10739">
              <a:spcBef>
                <a:spcPts val="93"/>
              </a:spcBef>
            </a:pP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图</a:t>
            </a:r>
            <a:r>
              <a:rPr sz="550" spc="4" dirty="0">
                <a:solidFill>
                  <a:srgbClr val="231F20"/>
                </a:solidFill>
                <a:latin typeface="方正兰亭纤黑_GBK"/>
                <a:cs typeface="方正兰亭纤黑_GBK"/>
              </a:rPr>
              <a:t>3-98  </a:t>
            </a: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 清新花纹的窗帘</a:t>
            </a:r>
            <a:endParaRPr sz="550">
              <a:latin typeface="方正兰亭纤黑_GBK"/>
              <a:cs typeface="方正兰亭纤黑_GBK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6931360" y="1795721"/>
            <a:ext cx="833348" cy="96567"/>
          </a:xfrm>
          <a:prstGeom prst="rect">
            <a:avLst/>
          </a:prstGeom>
        </p:spPr>
        <p:txBody>
          <a:bodyPr vert="horz" wrap="square" lIns="0" tIns="11813" rIns="0" bIns="0" rtlCol="0">
            <a:spAutoFit/>
          </a:bodyPr>
          <a:lstStyle/>
          <a:p>
            <a:pPr marL="10739">
              <a:spcBef>
                <a:spcPts val="93"/>
              </a:spcBef>
            </a:pP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图</a:t>
            </a:r>
            <a:r>
              <a:rPr sz="550" spc="4" dirty="0">
                <a:solidFill>
                  <a:srgbClr val="231F20"/>
                </a:solidFill>
                <a:latin typeface="方正兰亭纤黑_GBK"/>
                <a:cs typeface="方正兰亭纤黑_GBK"/>
              </a:rPr>
              <a:t>3-99   </a:t>
            </a: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镂空喜庆的时钟</a:t>
            </a:r>
            <a:endParaRPr sz="550">
              <a:latin typeface="方正兰亭纤黑_GBK"/>
              <a:cs typeface="方正兰亭纤黑_GBK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6839151" y="3924033"/>
            <a:ext cx="1017523" cy="96567"/>
          </a:xfrm>
          <a:prstGeom prst="rect">
            <a:avLst/>
          </a:prstGeom>
        </p:spPr>
        <p:txBody>
          <a:bodyPr vert="horz" wrap="square" lIns="0" tIns="11813" rIns="0" bIns="0" rtlCol="0">
            <a:spAutoFit/>
          </a:bodyPr>
          <a:lstStyle/>
          <a:p>
            <a:pPr marL="10739">
              <a:spcBef>
                <a:spcPts val="93"/>
              </a:spcBef>
            </a:pP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图</a:t>
            </a:r>
            <a:r>
              <a:rPr sz="550" spc="4" dirty="0">
                <a:solidFill>
                  <a:srgbClr val="231F20"/>
                </a:solidFill>
                <a:latin typeface="方正兰亭纤黑_GBK"/>
                <a:cs typeface="方正兰亭纤黑_GBK"/>
              </a:rPr>
              <a:t>3-100  </a:t>
            </a: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 大俗大雅的红花绿叶</a:t>
            </a:r>
            <a:endParaRPr sz="550">
              <a:latin typeface="方正兰亭纤黑_GBK"/>
              <a:cs typeface="方正兰亭纤黑_GBK"/>
            </a:endParaRPr>
          </a:p>
        </p:txBody>
      </p:sp>
      <p:pic>
        <p:nvPicPr>
          <p:cNvPr id="11" name="object 11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6649376" y="363490"/>
            <a:ext cx="1396868" cy="1392068"/>
          </a:xfrm>
          <a:prstGeom prst="rect">
            <a:avLst/>
          </a:prstGeom>
        </p:spPr>
      </p:pic>
      <p:pic>
        <p:nvPicPr>
          <p:cNvPr id="12" name="object 12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6649376" y="2020887"/>
            <a:ext cx="1396868" cy="1862986"/>
          </a:xfrm>
          <a:prstGeom prst="rect">
            <a:avLst/>
          </a:prstGeom>
        </p:spPr>
      </p:pic>
      <p:pic>
        <p:nvPicPr>
          <p:cNvPr id="13" name="object 13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6649376" y="4130766"/>
            <a:ext cx="1396868" cy="1955793"/>
          </a:xfrm>
          <a:prstGeom prst="rect">
            <a:avLst/>
          </a:prstGeom>
        </p:spPr>
      </p:pic>
      <p:sp>
        <p:nvSpPr>
          <p:cNvPr id="14" name="object 14"/>
          <p:cNvSpPr txBox="1"/>
          <p:nvPr/>
        </p:nvSpPr>
        <p:spPr>
          <a:xfrm>
            <a:off x="6839135" y="6126737"/>
            <a:ext cx="1017523" cy="96567"/>
          </a:xfrm>
          <a:prstGeom prst="rect">
            <a:avLst/>
          </a:prstGeom>
        </p:spPr>
        <p:txBody>
          <a:bodyPr vert="horz" wrap="square" lIns="0" tIns="11813" rIns="0" bIns="0" rtlCol="0">
            <a:spAutoFit/>
          </a:bodyPr>
          <a:lstStyle/>
          <a:p>
            <a:pPr marL="10739">
              <a:spcBef>
                <a:spcPts val="93"/>
              </a:spcBef>
            </a:pP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图</a:t>
            </a:r>
            <a:r>
              <a:rPr sz="550" spc="4" dirty="0">
                <a:solidFill>
                  <a:srgbClr val="231F20"/>
                </a:solidFill>
                <a:latin typeface="方正兰亭纤黑_GBK"/>
                <a:cs typeface="方正兰亭纤黑_GBK"/>
              </a:rPr>
              <a:t>3-101  </a:t>
            </a: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 高雅大方花纹的窗帘</a:t>
            </a:r>
            <a:endParaRPr sz="550">
              <a:latin typeface="方正兰亭纤黑_GBK"/>
              <a:cs typeface="方正兰亭纤黑_GBK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3455711" y="348858"/>
            <a:ext cx="1238211" cy="552343"/>
          </a:xfrm>
          <a:prstGeom prst="rect">
            <a:avLst/>
          </a:prstGeom>
        </p:spPr>
        <p:txBody>
          <a:bodyPr vert="horz" wrap="square" lIns="0" tIns="70878" rIns="0" bIns="0" rtlCol="0">
            <a:spAutoFit/>
          </a:bodyPr>
          <a:lstStyle/>
          <a:p>
            <a:pPr marL="10739">
              <a:spcBef>
                <a:spcPts val="558"/>
              </a:spcBef>
            </a:pPr>
            <a:r>
              <a:rPr sz="1438" spc="8" dirty="0">
                <a:solidFill>
                  <a:srgbClr val="231F20"/>
                </a:solidFill>
                <a:latin typeface="方正兰亭大黑_GBK"/>
                <a:cs typeface="方正兰亭大黑_GBK"/>
              </a:rPr>
              <a:t>3.3</a:t>
            </a:r>
            <a:endParaRPr sz="1438">
              <a:latin typeface="方正兰亭大黑_GBK"/>
              <a:cs typeface="方正兰亭大黑_GBK"/>
            </a:endParaRPr>
          </a:p>
          <a:p>
            <a:pPr marL="10739">
              <a:spcBef>
                <a:spcPts val="427"/>
              </a:spcBef>
            </a:pPr>
            <a:r>
              <a:rPr sz="1353" spc="241" dirty="0">
                <a:solidFill>
                  <a:srgbClr val="231F20"/>
                </a:solidFill>
                <a:latin typeface="方正兰亭中粗黑_GBK"/>
                <a:cs typeface="方正兰亭中粗黑_GBK"/>
              </a:rPr>
              <a:t>生活中的图</a:t>
            </a:r>
            <a:r>
              <a:rPr sz="1353" dirty="0">
                <a:solidFill>
                  <a:srgbClr val="231F20"/>
                </a:solidFill>
                <a:latin typeface="方正兰亭中粗黑_GBK"/>
                <a:cs typeface="方正兰亭中粗黑_GBK"/>
              </a:rPr>
              <a:t>形</a:t>
            </a:r>
            <a:r>
              <a:rPr sz="1353" spc="-135" dirty="0">
                <a:solidFill>
                  <a:srgbClr val="231F20"/>
                </a:solidFill>
                <a:latin typeface="方正兰亭中粗黑_GBK"/>
                <a:cs typeface="方正兰亭中粗黑_GBK"/>
              </a:rPr>
              <a:t> </a:t>
            </a:r>
            <a:endParaRPr sz="1353">
              <a:latin typeface="方正兰亭中粗黑_GBK"/>
              <a:cs typeface="方正兰亭中粗黑_GBK"/>
            </a:endParaRPr>
          </a:p>
        </p:txBody>
      </p:sp>
      <p:sp>
        <p:nvSpPr>
          <p:cNvPr id="16" name="object 16"/>
          <p:cNvSpPr/>
          <p:nvPr/>
        </p:nvSpPr>
        <p:spPr>
          <a:xfrm>
            <a:off x="3466444" y="973111"/>
            <a:ext cx="411304" cy="30606"/>
          </a:xfrm>
          <a:custGeom>
            <a:avLst/>
            <a:gdLst/>
            <a:ahLst/>
            <a:cxnLst/>
            <a:rect l="l" t="t" r="r" b="b"/>
            <a:pathLst>
              <a:path w="486409" h="36194">
                <a:moveTo>
                  <a:pt x="486003" y="0"/>
                </a:moveTo>
                <a:lnTo>
                  <a:pt x="0" y="0"/>
                </a:lnTo>
                <a:lnTo>
                  <a:pt x="0" y="36004"/>
                </a:lnTo>
                <a:lnTo>
                  <a:pt x="486003" y="36004"/>
                </a:lnTo>
                <a:lnTo>
                  <a:pt x="486003" y="0"/>
                </a:lnTo>
                <a:close/>
              </a:path>
            </a:pathLst>
          </a:custGeom>
          <a:solidFill>
            <a:srgbClr val="231F20"/>
          </a:solidFill>
        </p:spPr>
        <p:txBody>
          <a:bodyPr wrap="square" lIns="0" tIns="0" rIns="0" bIns="0" rtlCol="0"/>
          <a:lstStyle/>
          <a:p>
            <a:endParaRPr sz="1522"/>
          </a:p>
        </p:txBody>
      </p:sp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4"/>
          <p:cNvSpPr txBox="1"/>
          <p:nvPr/>
        </p:nvSpPr>
        <p:spPr>
          <a:xfrm>
            <a:off x="3483797" y="676370"/>
            <a:ext cx="2917258" cy="210951"/>
          </a:xfrm>
          <a:prstGeom prst="rect">
            <a:avLst/>
          </a:prstGeom>
        </p:spPr>
        <p:txBody>
          <a:bodyPr vert="horz" wrap="square" lIns="0" tIns="80006" rIns="0" bIns="0" rtlCol="0">
            <a:spAutoFit/>
          </a:bodyPr>
          <a:lstStyle/>
          <a:p>
            <a:pPr marL="10739">
              <a:spcBef>
                <a:spcPts val="630"/>
              </a:spcBef>
            </a:pPr>
            <a:r>
              <a:rPr sz="846" dirty="0">
                <a:solidFill>
                  <a:srgbClr val="231F20"/>
                </a:solidFill>
                <a:latin typeface="方正兰亭黑_GBK"/>
                <a:cs typeface="方正兰亭黑_GBK"/>
              </a:rPr>
              <a:t>2.</a:t>
            </a:r>
            <a:r>
              <a:rPr sz="846" spc="-21" dirty="0">
                <a:solidFill>
                  <a:srgbClr val="231F20"/>
                </a:solidFill>
                <a:latin typeface="方正兰亭黑_GBK"/>
                <a:cs typeface="方正兰亭黑_GBK"/>
              </a:rPr>
              <a:t> </a:t>
            </a:r>
            <a:r>
              <a:rPr sz="846" dirty="0" err="1">
                <a:solidFill>
                  <a:srgbClr val="231F20"/>
                </a:solidFill>
                <a:latin typeface="方正兰亭黑_GBK"/>
                <a:cs typeface="方正兰亭黑_GBK"/>
              </a:rPr>
              <a:t>生活用品</a:t>
            </a:r>
            <a:endParaRPr sz="846" dirty="0">
              <a:latin typeface="方正兰亭黑_GBK"/>
              <a:cs typeface="方正兰亭黑_GBK"/>
            </a:endParaRPr>
          </a:p>
        </p:txBody>
      </p:sp>
      <p:pic>
        <p:nvPicPr>
          <p:cNvPr id="6" name="object 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652851" y="676370"/>
            <a:ext cx="1529668" cy="1907660"/>
          </a:xfrm>
          <a:prstGeom prst="rect">
            <a:avLst/>
          </a:prstGeom>
        </p:spPr>
      </p:pic>
      <p:sp>
        <p:nvSpPr>
          <p:cNvPr id="7" name="object 7"/>
          <p:cNvSpPr txBox="1"/>
          <p:nvPr/>
        </p:nvSpPr>
        <p:spPr>
          <a:xfrm>
            <a:off x="7121922" y="2634353"/>
            <a:ext cx="591721" cy="96567"/>
          </a:xfrm>
          <a:prstGeom prst="rect">
            <a:avLst/>
          </a:prstGeom>
        </p:spPr>
        <p:txBody>
          <a:bodyPr vert="horz" wrap="square" lIns="0" tIns="11813" rIns="0" bIns="0" rtlCol="0">
            <a:spAutoFit/>
          </a:bodyPr>
          <a:lstStyle/>
          <a:p>
            <a:pPr marL="10739">
              <a:spcBef>
                <a:spcPts val="93"/>
              </a:spcBef>
            </a:pP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图</a:t>
            </a:r>
            <a:r>
              <a:rPr sz="550" spc="4" dirty="0">
                <a:solidFill>
                  <a:srgbClr val="231F20"/>
                </a:solidFill>
                <a:latin typeface="方正兰亭纤黑_GBK"/>
                <a:cs typeface="方正兰亭纤黑_GBK"/>
              </a:rPr>
              <a:t>3-102  </a:t>
            </a: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 卡通杯</a:t>
            </a:r>
            <a:endParaRPr sz="550">
              <a:latin typeface="方正兰亭纤黑_GBK"/>
              <a:cs typeface="方正兰亭纤黑_GBK"/>
            </a:endParaRPr>
          </a:p>
        </p:txBody>
      </p:sp>
      <p:pic>
        <p:nvPicPr>
          <p:cNvPr id="8" name="object 8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6652851" y="2837711"/>
            <a:ext cx="1529668" cy="1182979"/>
          </a:xfrm>
          <a:prstGeom prst="rect">
            <a:avLst/>
          </a:prstGeom>
        </p:spPr>
      </p:pic>
      <p:pic>
        <p:nvPicPr>
          <p:cNvPr id="9" name="object 9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3494568" y="1403832"/>
            <a:ext cx="2891925" cy="1180198"/>
          </a:xfrm>
          <a:prstGeom prst="rect">
            <a:avLst/>
          </a:prstGeom>
        </p:spPr>
      </p:pic>
      <p:sp>
        <p:nvSpPr>
          <p:cNvPr id="10" name="object 10"/>
          <p:cNvSpPr txBox="1"/>
          <p:nvPr/>
        </p:nvSpPr>
        <p:spPr>
          <a:xfrm>
            <a:off x="4502860" y="2624204"/>
            <a:ext cx="875768" cy="96567"/>
          </a:xfrm>
          <a:prstGeom prst="rect">
            <a:avLst/>
          </a:prstGeom>
        </p:spPr>
        <p:txBody>
          <a:bodyPr vert="horz" wrap="square" lIns="0" tIns="11813" rIns="0" bIns="0" rtlCol="0">
            <a:spAutoFit/>
          </a:bodyPr>
          <a:lstStyle/>
          <a:p>
            <a:pPr marL="10739">
              <a:spcBef>
                <a:spcPts val="93"/>
              </a:spcBef>
            </a:pP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图</a:t>
            </a:r>
            <a:r>
              <a:rPr sz="550" spc="4" dirty="0">
                <a:solidFill>
                  <a:srgbClr val="231F20"/>
                </a:solidFill>
                <a:latin typeface="方正兰亭纤黑_GBK"/>
                <a:cs typeface="方正兰亭纤黑_GBK"/>
              </a:rPr>
              <a:t>3-103  </a:t>
            </a: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 民族风格的水杯</a:t>
            </a:r>
            <a:endParaRPr sz="550">
              <a:latin typeface="方正兰亭纤黑_GBK"/>
              <a:cs typeface="方正兰亭纤黑_GBK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6944312" y="4060862"/>
            <a:ext cx="947183" cy="96567"/>
          </a:xfrm>
          <a:prstGeom prst="rect">
            <a:avLst/>
          </a:prstGeom>
        </p:spPr>
        <p:txBody>
          <a:bodyPr vert="horz" wrap="square" lIns="0" tIns="11813" rIns="0" bIns="0" rtlCol="0">
            <a:spAutoFit/>
          </a:bodyPr>
          <a:lstStyle/>
          <a:p>
            <a:pPr marL="10739">
              <a:spcBef>
                <a:spcPts val="93"/>
              </a:spcBef>
            </a:pP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图</a:t>
            </a:r>
            <a:r>
              <a:rPr sz="550" spc="4" dirty="0">
                <a:solidFill>
                  <a:srgbClr val="231F20"/>
                </a:solidFill>
                <a:latin typeface="方正兰亭纤黑_GBK"/>
                <a:cs typeface="方正兰亭纤黑_GBK"/>
              </a:rPr>
              <a:t>3-104  </a:t>
            </a: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 简约图形的咖啡杯</a:t>
            </a:r>
            <a:endParaRPr sz="550">
              <a:latin typeface="方正兰亭纤黑_GBK"/>
              <a:cs typeface="方正兰亭纤黑_GBK"/>
            </a:endParaRPr>
          </a:p>
        </p:txBody>
      </p:sp>
      <p:pic>
        <p:nvPicPr>
          <p:cNvPr id="12" name="object 12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3494568" y="2821645"/>
            <a:ext cx="2891925" cy="3026249"/>
          </a:xfrm>
          <a:prstGeom prst="rect">
            <a:avLst/>
          </a:prstGeom>
        </p:spPr>
      </p:pic>
      <p:sp>
        <p:nvSpPr>
          <p:cNvPr id="13" name="object 13"/>
          <p:cNvSpPr txBox="1"/>
          <p:nvPr/>
        </p:nvSpPr>
        <p:spPr>
          <a:xfrm>
            <a:off x="6944449" y="5887750"/>
            <a:ext cx="946646" cy="96567"/>
          </a:xfrm>
          <a:prstGeom prst="rect">
            <a:avLst/>
          </a:prstGeom>
        </p:spPr>
        <p:txBody>
          <a:bodyPr vert="horz" wrap="square" lIns="0" tIns="11813" rIns="0" bIns="0" rtlCol="0">
            <a:spAutoFit/>
          </a:bodyPr>
          <a:lstStyle/>
          <a:p>
            <a:pPr marL="10739">
              <a:spcBef>
                <a:spcPts val="93"/>
              </a:spcBef>
            </a:pP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图</a:t>
            </a:r>
            <a:r>
              <a:rPr sz="550" spc="4" dirty="0">
                <a:solidFill>
                  <a:srgbClr val="231F20"/>
                </a:solidFill>
                <a:latin typeface="方正兰亭纤黑_GBK"/>
                <a:cs typeface="方正兰亭纤黑_GBK"/>
              </a:rPr>
              <a:t>3-105  </a:t>
            </a: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 图形修饰的陶瓷碗</a:t>
            </a:r>
            <a:endParaRPr sz="550">
              <a:latin typeface="方正兰亭纤黑_GBK"/>
              <a:cs typeface="方正兰亭纤黑_GBK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4467135" y="5881685"/>
            <a:ext cx="947183" cy="96567"/>
          </a:xfrm>
          <a:prstGeom prst="rect">
            <a:avLst/>
          </a:prstGeom>
        </p:spPr>
        <p:txBody>
          <a:bodyPr vert="horz" wrap="square" lIns="0" tIns="11813" rIns="0" bIns="0" rtlCol="0">
            <a:spAutoFit/>
          </a:bodyPr>
          <a:lstStyle/>
          <a:p>
            <a:pPr marL="10739">
              <a:spcBef>
                <a:spcPts val="93"/>
              </a:spcBef>
            </a:pP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图</a:t>
            </a:r>
            <a:r>
              <a:rPr sz="550" spc="4" dirty="0">
                <a:solidFill>
                  <a:srgbClr val="231F20"/>
                </a:solidFill>
                <a:latin typeface="方正兰亭纤黑_GBK"/>
                <a:cs typeface="方正兰亭纤黑_GBK"/>
              </a:rPr>
              <a:t>3-106  </a:t>
            </a: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 糖果图形的调味瓶</a:t>
            </a:r>
            <a:endParaRPr sz="550">
              <a:latin typeface="方正兰亭纤黑_GBK"/>
              <a:cs typeface="方正兰亭纤黑_GBK"/>
            </a:endParaRPr>
          </a:p>
        </p:txBody>
      </p:sp>
      <p:pic>
        <p:nvPicPr>
          <p:cNvPr id="15" name="object 15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6652852" y="4258301"/>
            <a:ext cx="1529666" cy="1589269"/>
          </a:xfrm>
          <a:prstGeom prst="rect">
            <a:avLst/>
          </a:prstGeom>
        </p:spPr>
      </p:pic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4"/>
          <p:cNvSpPr txBox="1"/>
          <p:nvPr/>
        </p:nvSpPr>
        <p:spPr>
          <a:xfrm>
            <a:off x="3422915" y="5701765"/>
            <a:ext cx="4621006" cy="96567"/>
          </a:xfrm>
          <a:prstGeom prst="rect">
            <a:avLst/>
          </a:prstGeom>
        </p:spPr>
        <p:txBody>
          <a:bodyPr vert="horz" wrap="square" lIns="0" tIns="11813" rIns="0" bIns="0" rtlCol="0">
            <a:spAutoFit/>
          </a:bodyPr>
          <a:lstStyle/>
          <a:p>
            <a:pPr marR="86988" algn="ctr">
              <a:spcBef>
                <a:spcPts val="93"/>
              </a:spcBef>
            </a:pP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图</a:t>
            </a:r>
            <a:r>
              <a:rPr sz="550" spc="4" dirty="0">
                <a:solidFill>
                  <a:srgbClr val="231F20"/>
                </a:solidFill>
                <a:latin typeface="方正兰亭纤黑_GBK"/>
                <a:cs typeface="方正兰亭纤黑_GBK"/>
              </a:rPr>
              <a:t>3-108  </a:t>
            </a: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 </a:t>
            </a:r>
            <a:r>
              <a:rPr sz="550" spc="8" dirty="0" err="1">
                <a:solidFill>
                  <a:srgbClr val="231F20"/>
                </a:solidFill>
                <a:latin typeface="方正兰亭纤黑_GBK"/>
                <a:cs typeface="方正兰亭纤黑_GBK"/>
              </a:rPr>
              <a:t>不同风格的餐具</a:t>
            </a:r>
            <a:endParaRPr sz="550" dirty="0">
              <a:latin typeface="方正兰亭纤黑_GBK"/>
              <a:cs typeface="方正兰亭纤黑_GBK"/>
            </a:endParaRPr>
          </a:p>
        </p:txBody>
      </p:sp>
      <p:pic>
        <p:nvPicPr>
          <p:cNvPr id="5" name="object 5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433689" y="2706687"/>
            <a:ext cx="4596639" cy="2954898"/>
          </a:xfrm>
          <a:prstGeom prst="rect">
            <a:avLst/>
          </a:prstGeom>
        </p:spPr>
      </p:pic>
      <p:sp>
        <p:nvSpPr>
          <p:cNvPr id="7" name="object 7"/>
          <p:cNvSpPr txBox="1"/>
          <p:nvPr/>
        </p:nvSpPr>
        <p:spPr>
          <a:xfrm>
            <a:off x="6933999" y="2491310"/>
            <a:ext cx="663135" cy="96567"/>
          </a:xfrm>
          <a:prstGeom prst="rect">
            <a:avLst/>
          </a:prstGeom>
        </p:spPr>
        <p:txBody>
          <a:bodyPr vert="horz" wrap="square" lIns="0" tIns="11813" rIns="0" bIns="0" rtlCol="0">
            <a:spAutoFit/>
          </a:bodyPr>
          <a:lstStyle/>
          <a:p>
            <a:pPr marL="10739">
              <a:spcBef>
                <a:spcPts val="93"/>
              </a:spcBef>
            </a:pP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图</a:t>
            </a:r>
            <a:r>
              <a:rPr sz="550" spc="4" dirty="0">
                <a:solidFill>
                  <a:srgbClr val="231F20"/>
                </a:solidFill>
                <a:latin typeface="方正兰亭纤黑_GBK"/>
                <a:cs typeface="方正兰亭纤黑_GBK"/>
              </a:rPr>
              <a:t>3-107  </a:t>
            </a: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 色块拼接</a:t>
            </a:r>
            <a:endParaRPr sz="550">
              <a:latin typeface="方正兰亭纤黑_GBK"/>
              <a:cs typeface="方正兰亭纤黑_GBK"/>
            </a:endParaRPr>
          </a:p>
        </p:txBody>
      </p:sp>
      <p:pic>
        <p:nvPicPr>
          <p:cNvPr id="8" name="object 8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6500648" y="789052"/>
            <a:ext cx="1529669" cy="1652823"/>
          </a:xfrm>
          <a:prstGeom prst="rect">
            <a:avLst/>
          </a:prstGeom>
        </p:spPr>
      </p:pic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886381" y="801687"/>
            <a:ext cx="2229764" cy="2280529"/>
          </a:xfrm>
          <a:prstGeom prst="rect">
            <a:avLst/>
          </a:prstGeom>
        </p:spPr>
      </p:pic>
      <p:sp>
        <p:nvSpPr>
          <p:cNvPr id="5" name="object 5"/>
          <p:cNvSpPr txBox="1"/>
          <p:nvPr/>
        </p:nvSpPr>
        <p:spPr>
          <a:xfrm>
            <a:off x="3483797" y="3184871"/>
            <a:ext cx="4619932" cy="343622"/>
          </a:xfrm>
          <a:prstGeom prst="rect">
            <a:avLst/>
          </a:prstGeom>
        </p:spPr>
        <p:txBody>
          <a:bodyPr vert="horz" wrap="square" lIns="0" tIns="11813" rIns="0" bIns="0" rtlCol="0">
            <a:spAutoFit/>
          </a:bodyPr>
          <a:lstStyle/>
          <a:p>
            <a:pPr marL="41883" algn="ctr">
              <a:spcBef>
                <a:spcPts val="93"/>
              </a:spcBef>
              <a:tabLst>
                <a:tab pos="2481291" algn="l"/>
              </a:tabLst>
            </a:pP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图</a:t>
            </a:r>
            <a:r>
              <a:rPr sz="550" spc="4" dirty="0">
                <a:solidFill>
                  <a:srgbClr val="231F20"/>
                </a:solidFill>
                <a:latin typeface="方正兰亭纤黑_GBK"/>
                <a:cs typeface="方正兰亭纤黑_GBK"/>
              </a:rPr>
              <a:t>3-109  </a:t>
            </a:r>
            <a:r>
              <a:rPr sz="550" spc="89" dirty="0">
                <a:solidFill>
                  <a:srgbClr val="231F20"/>
                </a:solidFill>
                <a:latin typeface="方正兰亭纤黑_GBK"/>
                <a:cs typeface="方正兰亭纤黑_GBK"/>
              </a:rPr>
              <a:t> </a:t>
            </a: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字母图形环保袋	图</a:t>
            </a:r>
            <a:r>
              <a:rPr sz="550" spc="4" dirty="0">
                <a:solidFill>
                  <a:srgbClr val="231F20"/>
                </a:solidFill>
                <a:latin typeface="方正兰亭纤黑_GBK"/>
                <a:cs typeface="方正兰亭纤黑_GBK"/>
              </a:rPr>
              <a:t>3-110  </a:t>
            </a: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 卡通环保袋</a:t>
            </a:r>
            <a:endParaRPr sz="550" dirty="0">
              <a:latin typeface="方正兰亭纤黑_GBK"/>
              <a:cs typeface="方正兰亭纤黑_GBK"/>
            </a:endParaRPr>
          </a:p>
          <a:p>
            <a:pPr>
              <a:spcBef>
                <a:spcPts val="59"/>
              </a:spcBef>
            </a:pPr>
            <a:endParaRPr sz="507" dirty="0">
              <a:latin typeface="方正兰亭纤黑_GBK"/>
              <a:cs typeface="方正兰亭纤黑_GBK"/>
            </a:endParaRPr>
          </a:p>
          <a:p>
            <a:pPr marL="10739">
              <a:tabLst>
                <a:tab pos="472524" algn="l"/>
              </a:tabLst>
            </a:pPr>
            <a:r>
              <a:rPr sz="1015" dirty="0">
                <a:solidFill>
                  <a:srgbClr val="000515"/>
                </a:solidFill>
                <a:latin typeface="方正兰亭准黑_GBK"/>
                <a:cs typeface="方正兰亭准黑_GBK"/>
              </a:rPr>
              <a:t>3.3.3	</a:t>
            </a:r>
            <a:r>
              <a:rPr sz="1015" dirty="0" err="1">
                <a:solidFill>
                  <a:srgbClr val="000515"/>
                </a:solidFill>
                <a:latin typeface="方正兰亭准黑_GBK"/>
                <a:cs typeface="方正兰亭准黑_GBK"/>
              </a:rPr>
              <a:t>创意集市</a:t>
            </a:r>
            <a:endParaRPr sz="1015" dirty="0">
              <a:latin typeface="方正兰亭准黑_GBK"/>
              <a:cs typeface="方正兰亭准黑_GBK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5507052" y="6087269"/>
            <a:ext cx="663135" cy="96567"/>
          </a:xfrm>
          <a:prstGeom prst="rect">
            <a:avLst/>
          </a:prstGeom>
        </p:spPr>
        <p:txBody>
          <a:bodyPr vert="horz" wrap="square" lIns="0" tIns="11813" rIns="0" bIns="0" rtlCol="0">
            <a:spAutoFit/>
          </a:bodyPr>
          <a:lstStyle/>
          <a:p>
            <a:pPr marL="10739">
              <a:spcBef>
                <a:spcPts val="93"/>
              </a:spcBef>
            </a:pP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图</a:t>
            </a:r>
            <a:r>
              <a:rPr sz="550" spc="4" dirty="0">
                <a:solidFill>
                  <a:srgbClr val="231F20"/>
                </a:solidFill>
                <a:latin typeface="方正兰亭纤黑_GBK"/>
                <a:cs typeface="方正兰亭纤黑_GBK"/>
              </a:rPr>
              <a:t>3-111  </a:t>
            </a: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 创意集市</a:t>
            </a:r>
            <a:endParaRPr sz="550">
              <a:latin typeface="方正兰亭纤黑_GBK"/>
              <a:cs typeface="方正兰亭纤黑_GBK"/>
            </a:endParaRPr>
          </a:p>
        </p:txBody>
      </p:sp>
      <p:pic>
        <p:nvPicPr>
          <p:cNvPr id="7" name="object 7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3865404" y="3787794"/>
            <a:ext cx="3789679" cy="2259275"/>
          </a:xfrm>
          <a:prstGeom prst="rect">
            <a:avLst/>
          </a:prstGeom>
        </p:spPr>
      </p:pic>
      <p:pic>
        <p:nvPicPr>
          <p:cNvPr id="9" name="object 9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3494561" y="801684"/>
            <a:ext cx="2343010" cy="2343010"/>
          </a:xfrm>
          <a:prstGeom prst="rect">
            <a:avLst/>
          </a:prstGeom>
        </p:spPr>
      </p:pic>
      <p:sp>
        <p:nvSpPr>
          <p:cNvPr id="10" name="object 4">
            <a:extLst>
              <a:ext uri="{FF2B5EF4-FFF2-40B4-BE49-F238E27FC236}">
                <a16:creationId xmlns:a16="http://schemas.microsoft.com/office/drawing/2014/main" id="{F38BFFDF-C725-E38D-8487-575762238CE1}"/>
              </a:ext>
            </a:extLst>
          </p:cNvPr>
          <p:cNvSpPr txBox="1"/>
          <p:nvPr/>
        </p:nvSpPr>
        <p:spPr>
          <a:xfrm>
            <a:off x="3422915" y="498170"/>
            <a:ext cx="4621006" cy="168125"/>
          </a:xfrm>
          <a:prstGeom prst="rect">
            <a:avLst/>
          </a:prstGeom>
        </p:spPr>
        <p:txBody>
          <a:bodyPr vert="horz" wrap="square" lIns="0" tIns="11813" rIns="0" bIns="0" rtlCol="0">
            <a:spAutoFit/>
          </a:bodyPr>
          <a:lstStyle/>
          <a:p>
            <a:pPr marL="10739">
              <a:tabLst>
                <a:tab pos="471450" algn="l"/>
              </a:tabLst>
            </a:pPr>
            <a:r>
              <a:rPr sz="1015" dirty="0">
                <a:solidFill>
                  <a:srgbClr val="000515"/>
                </a:solidFill>
                <a:latin typeface="方正兰亭准黑_GBK"/>
                <a:cs typeface="方正兰亭准黑_GBK"/>
              </a:rPr>
              <a:t>3.3.2	</a:t>
            </a:r>
            <a:r>
              <a:rPr sz="1015" dirty="0" err="1">
                <a:solidFill>
                  <a:srgbClr val="000515"/>
                </a:solidFill>
                <a:latin typeface="方正兰亭准黑_GBK"/>
                <a:cs typeface="方正兰亭准黑_GBK"/>
              </a:rPr>
              <a:t>创意环保袋</a:t>
            </a:r>
            <a:endParaRPr sz="1015" dirty="0">
              <a:latin typeface="方正兰亭准黑_GBK"/>
              <a:cs typeface="方正兰亭准黑_GBK"/>
            </a:endParaRPr>
          </a:p>
        </p:txBody>
      </p:sp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4"/>
          <p:cNvSpPr txBox="1"/>
          <p:nvPr/>
        </p:nvSpPr>
        <p:spPr>
          <a:xfrm>
            <a:off x="5370476" y="6141902"/>
            <a:ext cx="1018060" cy="96567"/>
          </a:xfrm>
          <a:prstGeom prst="rect">
            <a:avLst/>
          </a:prstGeom>
        </p:spPr>
        <p:txBody>
          <a:bodyPr vert="horz" wrap="square" lIns="0" tIns="11813" rIns="0" bIns="0" rtlCol="0">
            <a:spAutoFit/>
          </a:bodyPr>
          <a:lstStyle/>
          <a:p>
            <a:pPr marL="10739">
              <a:spcBef>
                <a:spcPts val="93"/>
              </a:spcBef>
            </a:pP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图</a:t>
            </a:r>
            <a:r>
              <a:rPr sz="550" spc="4" dirty="0">
                <a:solidFill>
                  <a:srgbClr val="231F20"/>
                </a:solidFill>
                <a:latin typeface="方正兰亭纤黑_GBK"/>
                <a:cs typeface="方正兰亭纤黑_GBK"/>
              </a:rPr>
              <a:t>3-114  </a:t>
            </a: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 波点桌面和斜纹吸管</a:t>
            </a:r>
            <a:endParaRPr sz="550">
              <a:latin typeface="方正兰亭纤黑_GBK"/>
              <a:cs typeface="方正兰亭纤黑_GBK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3990543" y="2094813"/>
            <a:ext cx="946109" cy="96567"/>
          </a:xfrm>
          <a:prstGeom prst="rect">
            <a:avLst/>
          </a:prstGeom>
        </p:spPr>
        <p:txBody>
          <a:bodyPr vert="horz" wrap="square" lIns="0" tIns="11813" rIns="0" bIns="0" rtlCol="0">
            <a:spAutoFit/>
          </a:bodyPr>
          <a:lstStyle/>
          <a:p>
            <a:pPr marL="10739">
              <a:spcBef>
                <a:spcPts val="93"/>
              </a:spcBef>
            </a:pP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图</a:t>
            </a:r>
            <a:r>
              <a:rPr sz="550" spc="4" dirty="0">
                <a:solidFill>
                  <a:srgbClr val="231F20"/>
                </a:solidFill>
                <a:latin typeface="方正兰亭纤黑_GBK"/>
                <a:cs typeface="方正兰亭纤黑_GBK"/>
              </a:rPr>
              <a:t>3-112  </a:t>
            </a: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 简单图形的收纳袋</a:t>
            </a:r>
            <a:endParaRPr sz="550">
              <a:latin typeface="方正兰亭纤黑_GBK"/>
              <a:cs typeface="方正兰亭纤黑_GBK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6506557" y="2094813"/>
            <a:ext cx="663135" cy="96567"/>
          </a:xfrm>
          <a:prstGeom prst="rect">
            <a:avLst/>
          </a:prstGeom>
        </p:spPr>
        <p:txBody>
          <a:bodyPr vert="horz" wrap="square" lIns="0" tIns="11813" rIns="0" bIns="0" rtlCol="0">
            <a:spAutoFit/>
          </a:bodyPr>
          <a:lstStyle/>
          <a:p>
            <a:pPr marL="10739">
              <a:spcBef>
                <a:spcPts val="93"/>
              </a:spcBef>
            </a:pP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图</a:t>
            </a:r>
            <a:r>
              <a:rPr sz="550" spc="4" dirty="0">
                <a:solidFill>
                  <a:srgbClr val="231F20"/>
                </a:solidFill>
                <a:latin typeface="方正兰亭纤黑_GBK"/>
                <a:cs typeface="方正兰亭纤黑_GBK"/>
              </a:rPr>
              <a:t>3-113  </a:t>
            </a: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 饰品架子</a:t>
            </a:r>
            <a:endParaRPr sz="550">
              <a:latin typeface="方正兰亭纤黑_GBK"/>
              <a:cs typeface="方正兰亭纤黑_GBK"/>
            </a:endParaRPr>
          </a:p>
        </p:txBody>
      </p:sp>
      <p:pic>
        <p:nvPicPr>
          <p:cNvPr id="7" name="object 7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398044" y="268290"/>
            <a:ext cx="2222238" cy="1786363"/>
          </a:xfrm>
          <a:prstGeom prst="rect">
            <a:avLst/>
          </a:prstGeom>
        </p:spPr>
      </p:pic>
      <p:pic>
        <p:nvPicPr>
          <p:cNvPr id="8" name="object 8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5681121" y="268287"/>
            <a:ext cx="2313563" cy="1785249"/>
          </a:xfrm>
          <a:prstGeom prst="rect">
            <a:avLst/>
          </a:prstGeom>
        </p:spPr>
      </p:pic>
      <p:pic>
        <p:nvPicPr>
          <p:cNvPr id="9" name="object 9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3895802" y="2384959"/>
            <a:ext cx="3850558" cy="3716763"/>
          </a:xfrm>
          <a:prstGeom prst="rect">
            <a:avLst/>
          </a:prstGeom>
        </p:spPr>
      </p:pic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857166" y="1623381"/>
            <a:ext cx="2176544" cy="2192105"/>
          </a:xfrm>
          <a:prstGeom prst="rect">
            <a:avLst/>
          </a:prstGeom>
        </p:spPr>
      </p:pic>
      <p:pic>
        <p:nvPicPr>
          <p:cNvPr id="4" name="object 4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4451451" y="4066875"/>
            <a:ext cx="2685850" cy="1756333"/>
          </a:xfrm>
          <a:prstGeom prst="rect">
            <a:avLst/>
          </a:prstGeom>
        </p:spPr>
      </p:pic>
      <p:sp>
        <p:nvSpPr>
          <p:cNvPr id="5" name="object 5"/>
          <p:cNvSpPr txBox="1"/>
          <p:nvPr/>
        </p:nvSpPr>
        <p:spPr>
          <a:xfrm>
            <a:off x="3426312" y="5775687"/>
            <a:ext cx="4619932" cy="146448"/>
          </a:xfrm>
          <a:prstGeom prst="rect">
            <a:avLst/>
          </a:prstGeom>
        </p:spPr>
        <p:txBody>
          <a:bodyPr vert="horz" wrap="square" lIns="0" tIns="61212" rIns="0" bIns="0" rtlCol="0">
            <a:spAutoFit/>
          </a:bodyPr>
          <a:lstStyle/>
          <a:p>
            <a:pPr marR="25237" algn="ctr">
              <a:spcBef>
                <a:spcPts val="482"/>
              </a:spcBef>
            </a:pP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图</a:t>
            </a:r>
            <a:r>
              <a:rPr sz="550" spc="4" dirty="0">
                <a:solidFill>
                  <a:srgbClr val="231F20"/>
                </a:solidFill>
                <a:latin typeface="方正兰亭纤黑_GBK"/>
                <a:cs typeface="方正兰亭纤黑_GBK"/>
              </a:rPr>
              <a:t>3-117  </a:t>
            </a: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 </a:t>
            </a:r>
            <a:r>
              <a:rPr sz="550" spc="8" dirty="0" err="1">
                <a:solidFill>
                  <a:srgbClr val="231F20"/>
                </a:solidFill>
                <a:latin typeface="方正兰亭纤黑_GBK"/>
                <a:cs typeface="方正兰亭纤黑_GBK"/>
              </a:rPr>
              <a:t>刺绣</a:t>
            </a:r>
            <a:r>
              <a:rPr sz="550" spc="4" dirty="0" err="1">
                <a:solidFill>
                  <a:srgbClr val="231F20"/>
                </a:solidFill>
                <a:latin typeface="方正兰亭纤黑_GBK"/>
                <a:cs typeface="方正兰亭纤黑_GBK"/>
              </a:rPr>
              <a:t>-</a:t>
            </a:r>
            <a:r>
              <a:rPr sz="550" spc="8" dirty="0" err="1">
                <a:solidFill>
                  <a:srgbClr val="231F20"/>
                </a:solidFill>
                <a:latin typeface="方正兰亭纤黑_GBK"/>
                <a:cs typeface="方正兰亭纤黑_GBK"/>
              </a:rPr>
              <a:t>百花齐放</a:t>
            </a:r>
            <a:endParaRPr sz="550" dirty="0">
              <a:latin typeface="方正兰亭纤黑_GBK"/>
              <a:cs typeface="方正兰亭纤黑_GBK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3426312" y="1204620"/>
            <a:ext cx="4619932" cy="167040"/>
          </a:xfrm>
          <a:prstGeom prst="rect">
            <a:avLst/>
          </a:prstGeom>
        </p:spPr>
        <p:txBody>
          <a:bodyPr vert="horz" wrap="square" lIns="0" tIns="10739" rIns="0" bIns="0" rtlCol="0">
            <a:spAutoFit/>
          </a:bodyPr>
          <a:lstStyle/>
          <a:p>
            <a:pPr marL="10739">
              <a:spcBef>
                <a:spcPts val="85"/>
              </a:spcBef>
              <a:tabLst>
                <a:tab pos="457490" algn="l"/>
              </a:tabLst>
            </a:pPr>
            <a:r>
              <a:rPr sz="1015" dirty="0">
                <a:solidFill>
                  <a:srgbClr val="000515"/>
                </a:solidFill>
                <a:latin typeface="方正兰亭准黑_GBK"/>
                <a:cs typeface="方正兰亭准黑_GBK"/>
              </a:rPr>
              <a:t>3.4.1	</a:t>
            </a:r>
            <a:r>
              <a:rPr sz="1015" dirty="0" err="1">
                <a:solidFill>
                  <a:srgbClr val="000515"/>
                </a:solidFill>
                <a:latin typeface="方正兰亭准黑_GBK"/>
                <a:cs typeface="方正兰亭准黑_GBK"/>
              </a:rPr>
              <a:t>旅游纪念品</a:t>
            </a:r>
            <a:endParaRPr sz="1015" dirty="0">
              <a:latin typeface="方正兰亭准黑_GBK"/>
              <a:cs typeface="方正兰亭准黑_GBK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4182221" y="3855333"/>
            <a:ext cx="778043" cy="96567"/>
          </a:xfrm>
          <a:prstGeom prst="rect">
            <a:avLst/>
          </a:prstGeom>
        </p:spPr>
        <p:txBody>
          <a:bodyPr vert="horz" wrap="square" lIns="0" tIns="11813" rIns="0" bIns="0" rtlCol="0">
            <a:spAutoFit/>
          </a:bodyPr>
          <a:lstStyle/>
          <a:p>
            <a:pPr marL="10739">
              <a:spcBef>
                <a:spcPts val="93"/>
              </a:spcBef>
            </a:pP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图</a:t>
            </a:r>
            <a:r>
              <a:rPr sz="550" spc="4" dirty="0">
                <a:solidFill>
                  <a:srgbClr val="231F20"/>
                </a:solidFill>
                <a:latin typeface="方正兰亭纤黑_GBK"/>
                <a:cs typeface="方正兰亭纤黑_GBK"/>
              </a:rPr>
              <a:t>3-115  </a:t>
            </a: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 纪念品</a:t>
            </a:r>
            <a:r>
              <a:rPr sz="550" spc="4" dirty="0">
                <a:solidFill>
                  <a:srgbClr val="231F20"/>
                </a:solidFill>
                <a:latin typeface="方正兰亭纤黑_GBK"/>
                <a:cs typeface="方正兰亭纤黑_GBK"/>
              </a:rPr>
              <a:t>-</a:t>
            </a: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木扇</a:t>
            </a:r>
            <a:endParaRPr sz="550">
              <a:latin typeface="方正兰亭纤黑_GBK"/>
              <a:cs typeface="方正兰亭纤黑_GBK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6613817" y="3855333"/>
            <a:ext cx="663672" cy="96567"/>
          </a:xfrm>
          <a:prstGeom prst="rect">
            <a:avLst/>
          </a:prstGeom>
        </p:spPr>
        <p:txBody>
          <a:bodyPr vert="horz" wrap="square" lIns="0" tIns="11813" rIns="0" bIns="0" rtlCol="0">
            <a:spAutoFit/>
          </a:bodyPr>
          <a:lstStyle/>
          <a:p>
            <a:pPr marL="10739">
              <a:spcBef>
                <a:spcPts val="93"/>
              </a:spcBef>
            </a:pP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图</a:t>
            </a:r>
            <a:r>
              <a:rPr sz="550" spc="4" dirty="0">
                <a:solidFill>
                  <a:srgbClr val="231F20"/>
                </a:solidFill>
                <a:latin typeface="方正兰亭纤黑_GBK"/>
                <a:cs typeface="方正兰亭纤黑_GBK"/>
              </a:rPr>
              <a:t>3-116  </a:t>
            </a: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 木质书签</a:t>
            </a:r>
            <a:endParaRPr sz="550">
              <a:latin typeface="方正兰亭纤黑_GBK"/>
              <a:cs typeface="方正兰亭纤黑_GBK"/>
            </a:endParaRPr>
          </a:p>
        </p:txBody>
      </p:sp>
      <p:grpSp>
        <p:nvGrpSpPr>
          <p:cNvPr id="9" name="object 9"/>
          <p:cNvGrpSpPr/>
          <p:nvPr/>
        </p:nvGrpSpPr>
        <p:grpSpPr>
          <a:xfrm>
            <a:off x="3437076" y="1623388"/>
            <a:ext cx="2268084" cy="2191837"/>
            <a:chOff x="647999" y="3180012"/>
            <a:chExt cx="2682240" cy="2592070"/>
          </a:xfrm>
        </p:grpSpPr>
        <p:pic>
          <p:nvPicPr>
            <p:cNvPr id="10" name="object 10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648000" y="3411841"/>
              <a:ext cx="2682000" cy="2360160"/>
            </a:xfrm>
            <a:prstGeom prst="rect">
              <a:avLst/>
            </a:prstGeom>
          </p:spPr>
        </p:pic>
        <p:sp>
          <p:nvSpPr>
            <p:cNvPr id="11" name="object 11"/>
            <p:cNvSpPr/>
            <p:nvPr/>
          </p:nvSpPr>
          <p:spPr>
            <a:xfrm>
              <a:off x="647992" y="3180016"/>
              <a:ext cx="2682240" cy="442595"/>
            </a:xfrm>
            <a:custGeom>
              <a:avLst/>
              <a:gdLst/>
              <a:ahLst/>
              <a:cxnLst/>
              <a:rect l="l" t="t" r="r" b="b"/>
              <a:pathLst>
                <a:path w="2682240" h="442595">
                  <a:moveTo>
                    <a:pt x="2681998" y="0"/>
                  </a:moveTo>
                  <a:lnTo>
                    <a:pt x="6362" y="0"/>
                  </a:lnTo>
                  <a:lnTo>
                    <a:pt x="6362" y="12674"/>
                  </a:lnTo>
                  <a:lnTo>
                    <a:pt x="6362" y="0"/>
                  </a:lnTo>
                  <a:lnTo>
                    <a:pt x="0" y="0"/>
                  </a:lnTo>
                  <a:lnTo>
                    <a:pt x="0" y="6350"/>
                  </a:lnTo>
                  <a:lnTo>
                    <a:pt x="0" y="12700"/>
                  </a:lnTo>
                  <a:lnTo>
                    <a:pt x="0" y="323850"/>
                  </a:lnTo>
                  <a:lnTo>
                    <a:pt x="0" y="336550"/>
                  </a:lnTo>
                  <a:lnTo>
                    <a:pt x="2291270" y="336550"/>
                  </a:lnTo>
                  <a:lnTo>
                    <a:pt x="2291270" y="429844"/>
                  </a:lnTo>
                  <a:lnTo>
                    <a:pt x="2291270" y="442544"/>
                  </a:lnTo>
                  <a:lnTo>
                    <a:pt x="2681998" y="442544"/>
                  </a:lnTo>
                  <a:lnTo>
                    <a:pt x="2681998" y="6350"/>
                  </a:lnTo>
                  <a:lnTo>
                    <a:pt x="2681998" y="0"/>
                  </a:lnTo>
                  <a:close/>
                </a:path>
              </a:pathLst>
            </a:custGeom>
            <a:solidFill>
              <a:srgbClr val="231F20"/>
            </a:solidFill>
          </p:spPr>
          <p:txBody>
            <a:bodyPr wrap="square" lIns="0" tIns="0" rIns="0" bIns="0" rtlCol="0"/>
            <a:lstStyle/>
            <a:p>
              <a:endParaRPr sz="1522"/>
            </a:p>
          </p:txBody>
        </p:sp>
      </p:grpSp>
      <p:sp>
        <p:nvSpPr>
          <p:cNvPr id="12" name="object 12"/>
          <p:cNvSpPr txBox="1"/>
          <p:nvPr/>
        </p:nvSpPr>
        <p:spPr>
          <a:xfrm>
            <a:off x="3411685" y="344487"/>
            <a:ext cx="2860342" cy="552343"/>
          </a:xfrm>
          <a:prstGeom prst="rect">
            <a:avLst/>
          </a:prstGeom>
        </p:spPr>
        <p:txBody>
          <a:bodyPr vert="horz" wrap="square" lIns="0" tIns="70878" rIns="0" bIns="0" rtlCol="0">
            <a:spAutoFit/>
          </a:bodyPr>
          <a:lstStyle/>
          <a:p>
            <a:pPr marL="10739">
              <a:spcBef>
                <a:spcPts val="558"/>
              </a:spcBef>
            </a:pPr>
            <a:r>
              <a:rPr sz="1438" spc="8" dirty="0">
                <a:solidFill>
                  <a:srgbClr val="231F20"/>
                </a:solidFill>
                <a:latin typeface="方正兰亭大黑_GBK"/>
                <a:cs typeface="方正兰亭大黑_GBK"/>
              </a:rPr>
              <a:t>3.4</a:t>
            </a:r>
            <a:endParaRPr sz="1438">
              <a:latin typeface="方正兰亭大黑_GBK"/>
              <a:cs typeface="方正兰亭大黑_GBK"/>
            </a:endParaRPr>
          </a:p>
          <a:p>
            <a:pPr marL="10739">
              <a:spcBef>
                <a:spcPts val="427"/>
              </a:spcBef>
            </a:pPr>
            <a:r>
              <a:rPr sz="1353" spc="241" dirty="0">
                <a:solidFill>
                  <a:srgbClr val="231F20"/>
                </a:solidFill>
                <a:latin typeface="方正兰亭中粗黑_GBK"/>
                <a:cs typeface="方正兰亭中粗黑_GBK"/>
              </a:rPr>
              <a:t>图形在旅游纪念品设计中的运</a:t>
            </a:r>
            <a:r>
              <a:rPr sz="1353" dirty="0">
                <a:solidFill>
                  <a:srgbClr val="231F20"/>
                </a:solidFill>
                <a:latin typeface="方正兰亭中粗黑_GBK"/>
                <a:cs typeface="方正兰亭中粗黑_GBK"/>
              </a:rPr>
              <a:t>用</a:t>
            </a:r>
            <a:r>
              <a:rPr sz="1353" spc="-135" dirty="0">
                <a:solidFill>
                  <a:srgbClr val="231F20"/>
                </a:solidFill>
                <a:latin typeface="方正兰亭中粗黑_GBK"/>
                <a:cs typeface="方正兰亭中粗黑_GBK"/>
              </a:rPr>
              <a:t> </a:t>
            </a:r>
            <a:endParaRPr sz="1353">
              <a:latin typeface="方正兰亭中粗黑_GBK"/>
              <a:cs typeface="方正兰亭中粗黑_GBK"/>
            </a:endParaRPr>
          </a:p>
        </p:txBody>
      </p:sp>
      <p:sp>
        <p:nvSpPr>
          <p:cNvPr id="13" name="object 13"/>
          <p:cNvSpPr/>
          <p:nvPr/>
        </p:nvSpPr>
        <p:spPr>
          <a:xfrm>
            <a:off x="3422421" y="968741"/>
            <a:ext cx="411304" cy="30606"/>
          </a:xfrm>
          <a:custGeom>
            <a:avLst/>
            <a:gdLst/>
            <a:ahLst/>
            <a:cxnLst/>
            <a:rect l="l" t="t" r="r" b="b"/>
            <a:pathLst>
              <a:path w="486409" h="36194">
                <a:moveTo>
                  <a:pt x="486003" y="0"/>
                </a:moveTo>
                <a:lnTo>
                  <a:pt x="0" y="0"/>
                </a:lnTo>
                <a:lnTo>
                  <a:pt x="0" y="36004"/>
                </a:lnTo>
                <a:lnTo>
                  <a:pt x="486003" y="36004"/>
                </a:lnTo>
                <a:lnTo>
                  <a:pt x="486003" y="0"/>
                </a:lnTo>
                <a:close/>
              </a:path>
            </a:pathLst>
          </a:custGeom>
          <a:solidFill>
            <a:srgbClr val="231F20"/>
          </a:solidFill>
        </p:spPr>
        <p:txBody>
          <a:bodyPr wrap="square" lIns="0" tIns="0" rIns="0" bIns="0" rtlCol="0"/>
          <a:lstStyle/>
          <a:p>
            <a:endParaRPr sz="1522"/>
          </a:p>
        </p:txBody>
      </p:sp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4"/>
          <p:cNvSpPr txBox="1"/>
          <p:nvPr/>
        </p:nvSpPr>
        <p:spPr>
          <a:xfrm>
            <a:off x="3390699" y="5284845"/>
            <a:ext cx="4684367" cy="96567"/>
          </a:xfrm>
          <a:prstGeom prst="rect">
            <a:avLst/>
          </a:prstGeom>
        </p:spPr>
        <p:txBody>
          <a:bodyPr vert="horz" wrap="square" lIns="0" tIns="11813" rIns="0" bIns="0" rtlCol="0">
            <a:spAutoFit/>
          </a:bodyPr>
          <a:lstStyle/>
          <a:p>
            <a:pPr marL="1168424">
              <a:spcBef>
                <a:spcPts val="93"/>
              </a:spcBef>
              <a:tabLst>
                <a:tab pos="3518159" algn="l"/>
              </a:tabLst>
            </a:pP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图</a:t>
            </a:r>
            <a:r>
              <a:rPr sz="550" spc="4" dirty="0">
                <a:solidFill>
                  <a:srgbClr val="231F20"/>
                </a:solidFill>
                <a:latin typeface="方正兰亭纤黑_GBK"/>
                <a:cs typeface="方正兰亭纤黑_GBK"/>
              </a:rPr>
              <a:t>3-120  </a:t>
            </a:r>
            <a:r>
              <a:rPr sz="550" spc="89" dirty="0">
                <a:solidFill>
                  <a:srgbClr val="231F20"/>
                </a:solidFill>
                <a:latin typeface="方正兰亭纤黑_GBK"/>
                <a:cs typeface="方正兰亭纤黑_GBK"/>
              </a:rPr>
              <a:t> </a:t>
            </a: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布艺玩偶	</a:t>
            </a:r>
            <a:r>
              <a:rPr sz="824" spc="13" baseline="8547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图</a:t>
            </a:r>
            <a:r>
              <a:rPr sz="824" spc="6" baseline="8547" dirty="0">
                <a:solidFill>
                  <a:srgbClr val="231F20"/>
                </a:solidFill>
                <a:latin typeface="方正兰亭纤黑_GBK"/>
                <a:cs typeface="方正兰亭纤黑_GBK"/>
              </a:rPr>
              <a:t>3-119  </a:t>
            </a:r>
            <a:r>
              <a:rPr sz="824" spc="13" baseline="8547" dirty="0">
                <a:solidFill>
                  <a:srgbClr val="231F20"/>
                </a:solidFill>
                <a:latin typeface="方正兰亭纤黑_GBK"/>
                <a:cs typeface="方正兰亭纤黑_GBK"/>
              </a:rPr>
              <a:t> </a:t>
            </a:r>
            <a:r>
              <a:rPr sz="824" spc="13" baseline="8547" dirty="0" err="1">
                <a:solidFill>
                  <a:srgbClr val="231F20"/>
                </a:solidFill>
                <a:latin typeface="方正兰亭纤黑_GBK"/>
                <a:cs typeface="方正兰亭纤黑_GBK"/>
              </a:rPr>
              <a:t>旅游纪念品</a:t>
            </a:r>
            <a:endParaRPr sz="824" baseline="8547" dirty="0">
              <a:latin typeface="方正兰亭纤黑_GBK"/>
              <a:cs typeface="方正兰亭纤黑_GBK"/>
            </a:endParaRPr>
          </a:p>
        </p:txBody>
      </p:sp>
      <p:pic>
        <p:nvPicPr>
          <p:cNvPr id="5" name="object 5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500646" y="3087689"/>
            <a:ext cx="1529668" cy="2148235"/>
          </a:xfrm>
          <a:prstGeom prst="rect">
            <a:avLst/>
          </a:prstGeom>
        </p:spPr>
      </p:pic>
      <p:pic>
        <p:nvPicPr>
          <p:cNvPr id="6" name="object 6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3433689" y="4218691"/>
            <a:ext cx="2891921" cy="1017233"/>
          </a:xfrm>
          <a:prstGeom prst="rect">
            <a:avLst/>
          </a:prstGeom>
        </p:spPr>
      </p:pic>
      <p:sp>
        <p:nvSpPr>
          <p:cNvPr id="7" name="object 7"/>
          <p:cNvSpPr txBox="1"/>
          <p:nvPr/>
        </p:nvSpPr>
        <p:spPr>
          <a:xfrm>
            <a:off x="3422917" y="1107676"/>
            <a:ext cx="2853361" cy="167040"/>
          </a:xfrm>
          <a:prstGeom prst="rect">
            <a:avLst/>
          </a:prstGeom>
        </p:spPr>
        <p:txBody>
          <a:bodyPr vert="horz" wrap="square" lIns="0" tIns="10739" rIns="0" bIns="0" rtlCol="0">
            <a:spAutoFit/>
          </a:bodyPr>
          <a:lstStyle/>
          <a:p>
            <a:pPr marL="10739">
              <a:spcBef>
                <a:spcPts val="85"/>
              </a:spcBef>
              <a:tabLst>
                <a:tab pos="473061" algn="l"/>
              </a:tabLst>
            </a:pPr>
            <a:r>
              <a:rPr sz="1015" dirty="0">
                <a:solidFill>
                  <a:srgbClr val="000515"/>
                </a:solidFill>
                <a:latin typeface="方正兰亭准黑_GBK"/>
                <a:cs typeface="方正兰亭准黑_GBK"/>
              </a:rPr>
              <a:t>3.4.2	</a:t>
            </a:r>
            <a:r>
              <a:rPr sz="1015" dirty="0" err="1">
                <a:solidFill>
                  <a:srgbClr val="000515"/>
                </a:solidFill>
                <a:latin typeface="方正兰亭准黑_GBK"/>
                <a:cs typeface="方正兰亭准黑_GBK"/>
              </a:rPr>
              <a:t>旅游纪念品的种类</a:t>
            </a:r>
            <a:endParaRPr sz="1015" dirty="0">
              <a:latin typeface="方正兰亭准黑_GBK"/>
              <a:cs typeface="方正兰亭准黑_GBK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3422917" y="1396389"/>
            <a:ext cx="2853361" cy="167040"/>
          </a:xfrm>
          <a:prstGeom prst="rect">
            <a:avLst/>
          </a:prstGeom>
        </p:spPr>
        <p:txBody>
          <a:bodyPr vert="horz" wrap="square" lIns="0" tIns="10739" rIns="0" bIns="0" rtlCol="0">
            <a:spAutoFit/>
          </a:bodyPr>
          <a:lstStyle/>
          <a:p>
            <a:pPr marL="10739">
              <a:spcBef>
                <a:spcPts val="85"/>
              </a:spcBef>
              <a:tabLst>
                <a:tab pos="474136" algn="l"/>
              </a:tabLst>
            </a:pPr>
            <a:r>
              <a:rPr sz="1015" dirty="0">
                <a:solidFill>
                  <a:srgbClr val="000515"/>
                </a:solidFill>
                <a:latin typeface="方正兰亭准黑_GBK"/>
                <a:cs typeface="方正兰亭准黑_GBK"/>
              </a:rPr>
              <a:t>3.4.3	</a:t>
            </a:r>
            <a:r>
              <a:rPr sz="1015" dirty="0" err="1">
                <a:solidFill>
                  <a:srgbClr val="000515"/>
                </a:solidFill>
                <a:latin typeface="方正兰亭准黑_GBK"/>
                <a:cs typeface="方正兰亭准黑_GBK"/>
              </a:rPr>
              <a:t>旅游纪念品的设计原则</a:t>
            </a:r>
            <a:endParaRPr sz="1015" dirty="0">
              <a:latin typeface="方正兰亭准黑_GBK"/>
              <a:cs typeface="方正兰亭准黑_GBK"/>
            </a:endParaRPr>
          </a:p>
        </p:txBody>
      </p:sp>
      <p:pic>
        <p:nvPicPr>
          <p:cNvPr id="9" name="object 9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6572031" y="766085"/>
            <a:ext cx="1284881" cy="1830697"/>
          </a:xfrm>
          <a:prstGeom prst="rect">
            <a:avLst/>
          </a:prstGeom>
        </p:spPr>
      </p:pic>
      <p:sp>
        <p:nvSpPr>
          <p:cNvPr id="10" name="object 10"/>
          <p:cNvSpPr txBox="1"/>
          <p:nvPr/>
        </p:nvSpPr>
        <p:spPr>
          <a:xfrm>
            <a:off x="6736603" y="2571627"/>
            <a:ext cx="1018597" cy="96567"/>
          </a:xfrm>
          <a:prstGeom prst="rect">
            <a:avLst/>
          </a:prstGeom>
        </p:spPr>
        <p:txBody>
          <a:bodyPr vert="horz" wrap="square" lIns="0" tIns="11813" rIns="0" bIns="0" rtlCol="0">
            <a:spAutoFit/>
          </a:bodyPr>
          <a:lstStyle/>
          <a:p>
            <a:pPr marL="10739">
              <a:spcBef>
                <a:spcPts val="93"/>
              </a:spcBef>
            </a:pP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图</a:t>
            </a:r>
            <a:r>
              <a:rPr sz="550" spc="4" dirty="0">
                <a:solidFill>
                  <a:srgbClr val="231F20"/>
                </a:solidFill>
                <a:latin typeface="方正兰亭纤黑_GBK"/>
                <a:cs typeface="方正兰亭纤黑_GBK"/>
              </a:rPr>
              <a:t>3-118  </a:t>
            </a: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 旅游纪念品中的景点</a:t>
            </a:r>
            <a:endParaRPr sz="550">
              <a:latin typeface="方正兰亭纤黑_GBK"/>
              <a:cs typeface="方正兰亭纤黑_GBK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4"/>
          <p:cNvSpPr txBox="1"/>
          <p:nvPr/>
        </p:nvSpPr>
        <p:spPr>
          <a:xfrm>
            <a:off x="3451582" y="900282"/>
            <a:ext cx="3076733" cy="236984"/>
          </a:xfrm>
          <a:prstGeom prst="rect">
            <a:avLst/>
          </a:prstGeom>
        </p:spPr>
        <p:txBody>
          <a:bodyPr vert="horz" wrap="square" lIns="0" tIns="80006" rIns="0" bIns="0" rtlCol="0">
            <a:spAutoFit/>
          </a:bodyPr>
          <a:lstStyle/>
          <a:p>
            <a:pPr marL="42956">
              <a:spcBef>
                <a:spcPts val="4"/>
              </a:spcBef>
              <a:tabLst>
                <a:tab pos="471987" algn="l"/>
              </a:tabLst>
            </a:pPr>
            <a:r>
              <a:rPr sz="1015" dirty="0">
                <a:solidFill>
                  <a:srgbClr val="000515"/>
                </a:solidFill>
                <a:latin typeface="方正兰亭准黑_GBK"/>
                <a:cs typeface="方正兰亭准黑_GBK"/>
              </a:rPr>
              <a:t>1.1.5	</a:t>
            </a:r>
            <a:r>
              <a:rPr sz="1015" dirty="0" err="1">
                <a:solidFill>
                  <a:srgbClr val="000515"/>
                </a:solidFill>
                <a:latin typeface="方正兰亭准黑_GBK"/>
                <a:cs typeface="方正兰亭准黑_GBK"/>
              </a:rPr>
              <a:t>图形设计的特征</a:t>
            </a:r>
            <a:endParaRPr sz="1015" dirty="0">
              <a:latin typeface="方正兰亭准黑_GBK"/>
              <a:cs typeface="方正兰亭准黑_GBK"/>
            </a:endParaRPr>
          </a:p>
        </p:txBody>
      </p:sp>
      <p:pic>
        <p:nvPicPr>
          <p:cNvPr id="8" name="object 8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783760" y="1413995"/>
            <a:ext cx="1386913" cy="1909593"/>
          </a:xfrm>
          <a:prstGeom prst="rect">
            <a:avLst/>
          </a:prstGeom>
        </p:spPr>
      </p:pic>
      <p:sp>
        <p:nvSpPr>
          <p:cNvPr id="9" name="object 9"/>
          <p:cNvSpPr txBox="1"/>
          <p:nvPr/>
        </p:nvSpPr>
        <p:spPr>
          <a:xfrm>
            <a:off x="4050034" y="3363119"/>
            <a:ext cx="692131" cy="96567"/>
          </a:xfrm>
          <a:prstGeom prst="rect">
            <a:avLst/>
          </a:prstGeom>
        </p:spPr>
        <p:txBody>
          <a:bodyPr vert="horz" wrap="square" lIns="0" tIns="11813" rIns="0" bIns="0" rtlCol="0">
            <a:spAutoFit/>
          </a:bodyPr>
          <a:lstStyle/>
          <a:p>
            <a:pPr marL="10739">
              <a:spcBef>
                <a:spcPts val="93"/>
              </a:spcBef>
            </a:pP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图</a:t>
            </a:r>
            <a:r>
              <a:rPr sz="550" spc="4" dirty="0">
                <a:solidFill>
                  <a:srgbClr val="231F20"/>
                </a:solidFill>
                <a:latin typeface="方正兰亭纤黑_GBK"/>
                <a:cs typeface="方正兰亭纤黑_GBK"/>
              </a:rPr>
              <a:t>1-18  </a:t>
            </a: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 手绘图形１</a:t>
            </a:r>
            <a:endParaRPr sz="550">
              <a:latin typeface="方正兰亭纤黑_GBK"/>
              <a:cs typeface="方正兰亭纤黑_GBK"/>
            </a:endParaRPr>
          </a:p>
        </p:txBody>
      </p:sp>
      <p:pic>
        <p:nvPicPr>
          <p:cNvPr id="10" name="object 10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3774621" y="3545983"/>
            <a:ext cx="1412709" cy="1911720"/>
          </a:xfrm>
          <a:prstGeom prst="rect">
            <a:avLst/>
          </a:prstGeom>
        </p:spPr>
      </p:pic>
      <p:pic>
        <p:nvPicPr>
          <p:cNvPr id="11" name="object 11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6622053" y="1413984"/>
            <a:ext cx="1408263" cy="1905727"/>
          </a:xfrm>
          <a:prstGeom prst="rect">
            <a:avLst/>
          </a:prstGeom>
        </p:spPr>
      </p:pic>
      <p:sp>
        <p:nvSpPr>
          <p:cNvPr id="12" name="object 12"/>
          <p:cNvSpPr txBox="1"/>
          <p:nvPr/>
        </p:nvSpPr>
        <p:spPr>
          <a:xfrm>
            <a:off x="4099794" y="5493739"/>
            <a:ext cx="663135" cy="96567"/>
          </a:xfrm>
          <a:prstGeom prst="rect">
            <a:avLst/>
          </a:prstGeom>
        </p:spPr>
        <p:txBody>
          <a:bodyPr vert="horz" wrap="square" lIns="0" tIns="11813" rIns="0" bIns="0" rtlCol="0">
            <a:spAutoFit/>
          </a:bodyPr>
          <a:lstStyle/>
          <a:p>
            <a:pPr marL="10739">
              <a:spcBef>
                <a:spcPts val="93"/>
              </a:spcBef>
            </a:pP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图</a:t>
            </a:r>
            <a:r>
              <a:rPr sz="550" dirty="0">
                <a:solidFill>
                  <a:srgbClr val="231F20"/>
                </a:solidFill>
                <a:latin typeface="方正兰亭纤黑_GBK"/>
                <a:cs typeface="方正兰亭纤黑_GBK"/>
              </a:rPr>
              <a:t>1-20  </a:t>
            </a:r>
            <a:r>
              <a:rPr sz="550" spc="30" dirty="0">
                <a:solidFill>
                  <a:srgbClr val="231F20"/>
                </a:solidFill>
                <a:latin typeface="方正兰亭纤黑_GBK"/>
                <a:cs typeface="方正兰亭纤黑_GBK"/>
              </a:rPr>
              <a:t> </a:t>
            </a: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版画图形</a:t>
            </a:r>
            <a:r>
              <a:rPr sz="550" spc="4" dirty="0">
                <a:solidFill>
                  <a:srgbClr val="231F20"/>
                </a:solidFill>
                <a:latin typeface="方正兰亭纤黑_GBK"/>
                <a:cs typeface="方正兰亭纤黑_GBK"/>
              </a:rPr>
              <a:t>1</a:t>
            </a:r>
            <a:endParaRPr sz="550">
              <a:latin typeface="方正兰亭纤黑_GBK"/>
              <a:cs typeface="方正兰亭纤黑_GBK"/>
            </a:endParaRPr>
          </a:p>
        </p:txBody>
      </p:sp>
      <p:pic>
        <p:nvPicPr>
          <p:cNvPr id="13" name="object 13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6620437" y="3544887"/>
            <a:ext cx="1409891" cy="1907918"/>
          </a:xfrm>
          <a:prstGeom prst="rect">
            <a:avLst/>
          </a:prstGeom>
        </p:spPr>
      </p:pic>
      <p:sp>
        <p:nvSpPr>
          <p:cNvPr id="14" name="object 14"/>
          <p:cNvSpPr txBox="1"/>
          <p:nvPr/>
        </p:nvSpPr>
        <p:spPr>
          <a:xfrm>
            <a:off x="6990364" y="5493739"/>
            <a:ext cx="662061" cy="96567"/>
          </a:xfrm>
          <a:prstGeom prst="rect">
            <a:avLst/>
          </a:prstGeom>
        </p:spPr>
        <p:txBody>
          <a:bodyPr vert="horz" wrap="square" lIns="0" tIns="11813" rIns="0" bIns="0" rtlCol="0">
            <a:spAutoFit/>
          </a:bodyPr>
          <a:lstStyle/>
          <a:p>
            <a:pPr marL="10739">
              <a:spcBef>
                <a:spcPts val="93"/>
              </a:spcBef>
            </a:pP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图</a:t>
            </a:r>
            <a:r>
              <a:rPr sz="550" dirty="0">
                <a:solidFill>
                  <a:srgbClr val="231F20"/>
                </a:solidFill>
                <a:latin typeface="方正兰亭纤黑_GBK"/>
                <a:cs typeface="方正兰亭纤黑_GBK"/>
              </a:rPr>
              <a:t>1-21  </a:t>
            </a:r>
            <a:r>
              <a:rPr sz="550" spc="30" dirty="0">
                <a:solidFill>
                  <a:srgbClr val="231F20"/>
                </a:solidFill>
                <a:latin typeface="方正兰亭纤黑_GBK"/>
                <a:cs typeface="方正兰亭纤黑_GBK"/>
              </a:rPr>
              <a:t> </a:t>
            </a: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版画图形</a:t>
            </a:r>
            <a:r>
              <a:rPr sz="550" spc="4" dirty="0">
                <a:solidFill>
                  <a:srgbClr val="231F20"/>
                </a:solidFill>
                <a:latin typeface="方正兰亭纤黑_GBK"/>
                <a:cs typeface="方正兰亭纤黑_GBK"/>
              </a:rPr>
              <a:t>2</a:t>
            </a:r>
            <a:endParaRPr sz="550">
              <a:latin typeface="方正兰亭纤黑_GBK"/>
              <a:cs typeface="方正兰亭纤黑_GBK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6990361" y="3363087"/>
            <a:ext cx="691594" cy="96567"/>
          </a:xfrm>
          <a:prstGeom prst="rect">
            <a:avLst/>
          </a:prstGeom>
        </p:spPr>
        <p:txBody>
          <a:bodyPr vert="horz" wrap="square" lIns="0" tIns="11813" rIns="0" bIns="0" rtlCol="0">
            <a:spAutoFit/>
          </a:bodyPr>
          <a:lstStyle/>
          <a:p>
            <a:pPr marL="10739">
              <a:spcBef>
                <a:spcPts val="93"/>
              </a:spcBef>
            </a:pP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图</a:t>
            </a:r>
            <a:r>
              <a:rPr sz="550" spc="4" dirty="0">
                <a:solidFill>
                  <a:srgbClr val="231F20"/>
                </a:solidFill>
                <a:latin typeface="方正兰亭纤黑_GBK"/>
                <a:cs typeface="方正兰亭纤黑_GBK"/>
              </a:rPr>
              <a:t>1-19   </a:t>
            </a: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手绘图形２</a:t>
            </a:r>
            <a:endParaRPr sz="550">
              <a:latin typeface="方正兰亭纤黑_GBK"/>
              <a:cs typeface="方正兰亭纤黑_GBK"/>
            </a:endParaRPr>
          </a:p>
        </p:txBody>
      </p:sp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4"/>
          <p:cNvSpPr txBox="1"/>
          <p:nvPr/>
        </p:nvSpPr>
        <p:spPr>
          <a:xfrm>
            <a:off x="3777120" y="5418572"/>
            <a:ext cx="875231" cy="96567"/>
          </a:xfrm>
          <a:prstGeom prst="rect">
            <a:avLst/>
          </a:prstGeom>
        </p:spPr>
        <p:txBody>
          <a:bodyPr vert="horz" wrap="square" lIns="0" tIns="11813" rIns="0" bIns="0" rtlCol="0">
            <a:spAutoFit/>
          </a:bodyPr>
          <a:lstStyle/>
          <a:p>
            <a:pPr marL="10739">
              <a:spcBef>
                <a:spcPts val="93"/>
              </a:spcBef>
            </a:pP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图</a:t>
            </a:r>
            <a:r>
              <a:rPr sz="550" spc="4" dirty="0">
                <a:solidFill>
                  <a:srgbClr val="231F20"/>
                </a:solidFill>
                <a:latin typeface="方正兰亭纤黑_GBK"/>
                <a:cs typeface="方正兰亭纤黑_GBK"/>
              </a:rPr>
              <a:t>3-121  </a:t>
            </a: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 纽扣的组合创意</a:t>
            </a:r>
            <a:endParaRPr sz="550">
              <a:latin typeface="方正兰亭纤黑_GBK"/>
              <a:cs typeface="方正兰亭纤黑_GBK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7796308" y="5447373"/>
            <a:ext cx="875768" cy="96567"/>
          </a:xfrm>
          <a:prstGeom prst="rect">
            <a:avLst/>
          </a:prstGeom>
        </p:spPr>
        <p:txBody>
          <a:bodyPr vert="horz" wrap="square" lIns="0" tIns="11813" rIns="0" bIns="0" rtlCol="0">
            <a:spAutoFit/>
          </a:bodyPr>
          <a:lstStyle/>
          <a:p>
            <a:pPr marL="10739">
              <a:spcBef>
                <a:spcPts val="93"/>
              </a:spcBef>
            </a:pP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图</a:t>
            </a:r>
            <a:r>
              <a:rPr sz="550" spc="4" dirty="0">
                <a:solidFill>
                  <a:srgbClr val="231F20"/>
                </a:solidFill>
                <a:latin typeface="方正兰亭纤黑_GBK"/>
                <a:cs typeface="方正兰亭纤黑_GBK"/>
              </a:rPr>
              <a:t>3-124  </a:t>
            </a: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 树叶拼接的老鼠</a:t>
            </a:r>
            <a:endParaRPr sz="550">
              <a:latin typeface="方正兰亭纤黑_GBK"/>
              <a:cs typeface="方正兰亭纤黑_GBK"/>
            </a:endParaRPr>
          </a:p>
        </p:txBody>
      </p:sp>
      <p:pic>
        <p:nvPicPr>
          <p:cNvPr id="6" name="object 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705239" y="4115753"/>
            <a:ext cx="1054605" cy="1276019"/>
          </a:xfrm>
          <a:prstGeom prst="rect">
            <a:avLst/>
          </a:prstGeom>
        </p:spPr>
      </p:pic>
      <p:pic>
        <p:nvPicPr>
          <p:cNvPr id="7" name="object 7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2924700" y="2171817"/>
            <a:ext cx="2891925" cy="3210133"/>
          </a:xfrm>
          <a:prstGeom prst="rect">
            <a:avLst/>
          </a:prstGeom>
        </p:spPr>
      </p:pic>
      <p:sp>
        <p:nvSpPr>
          <p:cNvPr id="9" name="object 9"/>
          <p:cNvSpPr txBox="1"/>
          <p:nvPr/>
        </p:nvSpPr>
        <p:spPr>
          <a:xfrm>
            <a:off x="2924700" y="1844784"/>
            <a:ext cx="2921554" cy="167040"/>
          </a:xfrm>
          <a:prstGeom prst="rect">
            <a:avLst/>
          </a:prstGeom>
        </p:spPr>
        <p:txBody>
          <a:bodyPr vert="horz" wrap="square" lIns="0" tIns="10739" rIns="0" bIns="0" rtlCol="0">
            <a:spAutoFit/>
          </a:bodyPr>
          <a:lstStyle/>
          <a:p>
            <a:pPr marL="10739">
              <a:spcBef>
                <a:spcPts val="85"/>
              </a:spcBef>
              <a:tabLst>
                <a:tab pos="456416" algn="l"/>
              </a:tabLst>
            </a:pPr>
            <a:r>
              <a:rPr sz="1015" dirty="0">
                <a:solidFill>
                  <a:srgbClr val="000515"/>
                </a:solidFill>
                <a:latin typeface="方正兰亭准黑_GBK"/>
                <a:cs typeface="方正兰亭准黑_GBK"/>
              </a:rPr>
              <a:t>3.5.1	</a:t>
            </a:r>
            <a:r>
              <a:rPr sz="1015" dirty="0" err="1">
                <a:solidFill>
                  <a:srgbClr val="000515"/>
                </a:solidFill>
                <a:latin typeface="方正兰亭准黑_GBK"/>
                <a:cs typeface="方正兰亭准黑_GBK"/>
              </a:rPr>
              <a:t>漆画</a:t>
            </a:r>
            <a:endParaRPr sz="1015" dirty="0">
              <a:latin typeface="方正兰亭准黑_GBK"/>
              <a:cs typeface="方正兰亭准黑_GBK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2924700" y="1029932"/>
            <a:ext cx="2454943" cy="552343"/>
          </a:xfrm>
          <a:prstGeom prst="rect">
            <a:avLst/>
          </a:prstGeom>
        </p:spPr>
        <p:txBody>
          <a:bodyPr vert="horz" wrap="square" lIns="0" tIns="70878" rIns="0" bIns="0" rtlCol="0">
            <a:spAutoFit/>
          </a:bodyPr>
          <a:lstStyle/>
          <a:p>
            <a:pPr marL="10739">
              <a:spcBef>
                <a:spcPts val="558"/>
              </a:spcBef>
            </a:pPr>
            <a:r>
              <a:rPr sz="1438" spc="8" dirty="0">
                <a:solidFill>
                  <a:srgbClr val="231F20"/>
                </a:solidFill>
                <a:latin typeface="方正兰亭大黑_GBK"/>
                <a:cs typeface="方正兰亭大黑_GBK"/>
              </a:rPr>
              <a:t>3.5</a:t>
            </a:r>
            <a:endParaRPr sz="1438">
              <a:latin typeface="方正兰亭大黑_GBK"/>
              <a:cs typeface="方正兰亭大黑_GBK"/>
            </a:endParaRPr>
          </a:p>
          <a:p>
            <a:pPr marL="10739">
              <a:spcBef>
                <a:spcPts val="427"/>
              </a:spcBef>
            </a:pPr>
            <a:r>
              <a:rPr sz="1353" spc="241" dirty="0">
                <a:solidFill>
                  <a:srgbClr val="231F20"/>
                </a:solidFill>
                <a:latin typeface="方正兰亭中粗黑_GBK"/>
                <a:cs typeface="方正兰亭中粗黑_GBK"/>
              </a:rPr>
              <a:t>图形在手工艺术品中的运</a:t>
            </a:r>
            <a:r>
              <a:rPr sz="1353" dirty="0">
                <a:solidFill>
                  <a:srgbClr val="231F20"/>
                </a:solidFill>
                <a:latin typeface="方正兰亭中粗黑_GBK"/>
                <a:cs typeface="方正兰亭中粗黑_GBK"/>
              </a:rPr>
              <a:t>用</a:t>
            </a:r>
            <a:r>
              <a:rPr sz="1353" spc="-135" dirty="0">
                <a:solidFill>
                  <a:srgbClr val="231F20"/>
                </a:solidFill>
                <a:latin typeface="方正兰亭中粗黑_GBK"/>
                <a:cs typeface="方正兰亭中粗黑_GBK"/>
              </a:rPr>
              <a:t> </a:t>
            </a:r>
            <a:endParaRPr sz="1353">
              <a:latin typeface="方正兰亭中粗黑_GBK"/>
              <a:cs typeface="方正兰亭中粗黑_GBK"/>
            </a:endParaRPr>
          </a:p>
        </p:txBody>
      </p:sp>
      <p:sp>
        <p:nvSpPr>
          <p:cNvPr id="11" name="object 11"/>
          <p:cNvSpPr/>
          <p:nvPr/>
        </p:nvSpPr>
        <p:spPr>
          <a:xfrm>
            <a:off x="2935434" y="1654186"/>
            <a:ext cx="411304" cy="30606"/>
          </a:xfrm>
          <a:custGeom>
            <a:avLst/>
            <a:gdLst/>
            <a:ahLst/>
            <a:cxnLst/>
            <a:rect l="l" t="t" r="r" b="b"/>
            <a:pathLst>
              <a:path w="486409" h="36194">
                <a:moveTo>
                  <a:pt x="486003" y="0"/>
                </a:moveTo>
                <a:lnTo>
                  <a:pt x="0" y="0"/>
                </a:lnTo>
                <a:lnTo>
                  <a:pt x="0" y="36004"/>
                </a:lnTo>
                <a:lnTo>
                  <a:pt x="486003" y="36004"/>
                </a:lnTo>
                <a:lnTo>
                  <a:pt x="486003" y="0"/>
                </a:lnTo>
                <a:close/>
              </a:path>
            </a:pathLst>
          </a:custGeom>
          <a:solidFill>
            <a:srgbClr val="231F20"/>
          </a:solidFill>
        </p:spPr>
        <p:txBody>
          <a:bodyPr wrap="square" lIns="0" tIns="0" rIns="0" bIns="0" rtlCol="0"/>
          <a:lstStyle/>
          <a:p>
            <a:endParaRPr sz="1522"/>
          </a:p>
        </p:txBody>
      </p:sp>
      <p:pic>
        <p:nvPicPr>
          <p:cNvPr id="12" name="object 12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5988844" y="3393973"/>
            <a:ext cx="1532492" cy="1987977"/>
          </a:xfrm>
          <a:prstGeom prst="rect">
            <a:avLst/>
          </a:prstGeom>
        </p:spPr>
      </p:pic>
      <p:pic>
        <p:nvPicPr>
          <p:cNvPr id="13" name="object 13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5988844" y="1182687"/>
            <a:ext cx="1532492" cy="2014116"/>
          </a:xfrm>
          <a:prstGeom prst="rect">
            <a:avLst/>
          </a:prstGeom>
        </p:spPr>
      </p:pic>
      <p:sp>
        <p:nvSpPr>
          <p:cNvPr id="14" name="object 14"/>
          <p:cNvSpPr txBox="1"/>
          <p:nvPr/>
        </p:nvSpPr>
        <p:spPr>
          <a:xfrm>
            <a:off x="6251303" y="5409999"/>
            <a:ext cx="875231" cy="96567"/>
          </a:xfrm>
          <a:prstGeom prst="rect">
            <a:avLst/>
          </a:prstGeom>
        </p:spPr>
        <p:txBody>
          <a:bodyPr vert="horz" wrap="square" lIns="0" tIns="11813" rIns="0" bIns="0" rtlCol="0">
            <a:spAutoFit/>
          </a:bodyPr>
          <a:lstStyle/>
          <a:p>
            <a:pPr marL="10739">
              <a:spcBef>
                <a:spcPts val="93"/>
              </a:spcBef>
            </a:pP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图</a:t>
            </a:r>
            <a:r>
              <a:rPr sz="550" spc="4" dirty="0">
                <a:solidFill>
                  <a:srgbClr val="231F20"/>
                </a:solidFill>
                <a:latin typeface="方正兰亭纤黑_GBK"/>
                <a:cs typeface="方正兰亭纤黑_GBK"/>
              </a:rPr>
              <a:t>3-123  </a:t>
            </a: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 毛线勾勒的图形</a:t>
            </a:r>
            <a:endParaRPr sz="550">
              <a:latin typeface="方正兰亭纤黑_GBK"/>
              <a:cs typeface="方正兰亭纤黑_GBK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6105221" y="3232282"/>
            <a:ext cx="1299960" cy="96567"/>
          </a:xfrm>
          <a:prstGeom prst="rect">
            <a:avLst/>
          </a:prstGeom>
        </p:spPr>
        <p:txBody>
          <a:bodyPr vert="horz" wrap="square" lIns="0" tIns="11813" rIns="0" bIns="0" rtlCol="0">
            <a:spAutoFit/>
          </a:bodyPr>
          <a:lstStyle/>
          <a:p>
            <a:pPr marL="10739">
              <a:spcBef>
                <a:spcPts val="93"/>
              </a:spcBef>
            </a:pP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图</a:t>
            </a:r>
            <a:r>
              <a:rPr sz="550" spc="4" dirty="0">
                <a:solidFill>
                  <a:srgbClr val="231F20"/>
                </a:solidFill>
                <a:latin typeface="方正兰亭纤黑_GBK"/>
                <a:cs typeface="方正兰亭纤黑_GBK"/>
              </a:rPr>
              <a:t>3-122  </a:t>
            </a: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 书籍和瓶子堆积出的创意造型</a:t>
            </a:r>
            <a:endParaRPr sz="550">
              <a:latin typeface="方正兰亭纤黑_GBK"/>
              <a:cs typeface="方正兰亭纤黑_GBK"/>
            </a:endParaRPr>
          </a:p>
        </p:txBody>
      </p:sp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3494042" y="5928297"/>
            <a:ext cx="4631208" cy="161393"/>
          </a:xfrm>
          <a:prstGeom prst="rect">
            <a:avLst/>
          </a:prstGeom>
        </p:spPr>
        <p:txBody>
          <a:bodyPr vert="horz" wrap="square" lIns="0" tIns="11813" rIns="0" bIns="0" rtlCol="0">
            <a:spAutoFit/>
          </a:bodyPr>
          <a:lstStyle/>
          <a:p>
            <a:pPr marR="122427" algn="ctr">
              <a:spcBef>
                <a:spcPts val="93"/>
              </a:spcBef>
              <a:tabLst>
                <a:tab pos="2575258" algn="l"/>
              </a:tabLst>
            </a:pP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图</a:t>
            </a:r>
            <a:r>
              <a:rPr sz="550" spc="4" dirty="0">
                <a:solidFill>
                  <a:srgbClr val="231F20"/>
                </a:solidFill>
                <a:latin typeface="方正兰亭纤黑_GBK"/>
                <a:cs typeface="方正兰亭纤黑_GBK"/>
              </a:rPr>
              <a:t>3-127  </a:t>
            </a:r>
            <a:r>
              <a:rPr sz="550" spc="89" dirty="0">
                <a:solidFill>
                  <a:srgbClr val="231F20"/>
                </a:solidFill>
                <a:latin typeface="方正兰亭纤黑_GBK"/>
                <a:cs typeface="方正兰亭纤黑_GBK"/>
              </a:rPr>
              <a:t> </a:t>
            </a: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铁画——驰骋	图</a:t>
            </a:r>
            <a:r>
              <a:rPr sz="550" spc="4" dirty="0">
                <a:solidFill>
                  <a:srgbClr val="231F20"/>
                </a:solidFill>
                <a:latin typeface="方正兰亭纤黑_GBK"/>
                <a:cs typeface="方正兰亭纤黑_GBK"/>
              </a:rPr>
              <a:t>3-128  </a:t>
            </a: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 铁画——玫瑰</a:t>
            </a:r>
            <a:endParaRPr sz="550" dirty="0">
              <a:latin typeface="方正兰亭纤黑_GBK"/>
              <a:cs typeface="方正兰亭纤黑_GBK"/>
            </a:endParaRPr>
          </a:p>
          <a:p>
            <a:pPr>
              <a:spcBef>
                <a:spcPts val="55"/>
              </a:spcBef>
            </a:pPr>
            <a:endParaRPr sz="338" dirty="0">
              <a:latin typeface="方正兰亭纤黑_GBK"/>
              <a:cs typeface="方正兰亭纤黑_GBK"/>
            </a:endParaRPr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827190" y="3581437"/>
            <a:ext cx="2281991" cy="2319514"/>
          </a:xfrm>
          <a:prstGeom prst="rect">
            <a:avLst/>
          </a:prstGeom>
        </p:spPr>
      </p:pic>
      <p:pic>
        <p:nvPicPr>
          <p:cNvPr id="5" name="object 5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3518778" y="3115689"/>
            <a:ext cx="1876388" cy="2781623"/>
          </a:xfrm>
          <a:prstGeom prst="rect">
            <a:avLst/>
          </a:prstGeom>
        </p:spPr>
      </p:pic>
      <p:sp>
        <p:nvSpPr>
          <p:cNvPr id="6" name="object 6"/>
          <p:cNvSpPr txBox="1"/>
          <p:nvPr/>
        </p:nvSpPr>
        <p:spPr>
          <a:xfrm>
            <a:off x="3480151" y="2741622"/>
            <a:ext cx="4661815" cy="96567"/>
          </a:xfrm>
          <a:prstGeom prst="rect">
            <a:avLst/>
          </a:prstGeom>
        </p:spPr>
        <p:txBody>
          <a:bodyPr vert="horz" wrap="square" lIns="0" tIns="11813" rIns="0" bIns="0" rtlCol="0">
            <a:spAutoFit/>
          </a:bodyPr>
          <a:lstStyle/>
          <a:p>
            <a:pPr marL="547162">
              <a:spcBef>
                <a:spcPts val="93"/>
              </a:spcBef>
              <a:tabLst>
                <a:tab pos="3022008" algn="l"/>
              </a:tabLst>
            </a:pPr>
            <a:r>
              <a:rPr sz="824" spc="13" baseline="8547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图</a:t>
            </a:r>
            <a:r>
              <a:rPr sz="824" spc="6" baseline="8547" dirty="0">
                <a:solidFill>
                  <a:srgbClr val="231F20"/>
                </a:solidFill>
                <a:latin typeface="方正兰亭纤黑_GBK"/>
                <a:cs typeface="方正兰亭纤黑_GBK"/>
              </a:rPr>
              <a:t>3-125  </a:t>
            </a:r>
            <a:r>
              <a:rPr sz="824" spc="133" baseline="8547" dirty="0">
                <a:solidFill>
                  <a:srgbClr val="231F20"/>
                </a:solidFill>
                <a:latin typeface="方正兰亭纤黑_GBK"/>
                <a:cs typeface="方正兰亭纤黑_GBK"/>
              </a:rPr>
              <a:t> </a:t>
            </a:r>
            <a:r>
              <a:rPr sz="824" spc="13" baseline="8547" dirty="0">
                <a:solidFill>
                  <a:srgbClr val="231F20"/>
                </a:solidFill>
                <a:latin typeface="方正兰亭纤黑_GBK"/>
                <a:cs typeface="方正兰亭纤黑_GBK"/>
              </a:rPr>
              <a:t>漆画	</a:t>
            </a: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图</a:t>
            </a:r>
            <a:r>
              <a:rPr sz="550" spc="4" dirty="0">
                <a:solidFill>
                  <a:srgbClr val="231F20"/>
                </a:solidFill>
                <a:latin typeface="方正兰亭纤黑_GBK"/>
                <a:cs typeface="方正兰亭纤黑_GBK"/>
              </a:rPr>
              <a:t>3-126  </a:t>
            </a: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 </a:t>
            </a:r>
            <a:r>
              <a:rPr sz="550" spc="8" dirty="0" err="1">
                <a:solidFill>
                  <a:srgbClr val="231F20"/>
                </a:solidFill>
                <a:latin typeface="方正兰亭纤黑_GBK"/>
                <a:cs typeface="方正兰亭纤黑_GBK"/>
              </a:rPr>
              <a:t>池塘的景色</a:t>
            </a:r>
            <a:endParaRPr sz="550" dirty="0">
              <a:latin typeface="方正兰亭纤黑_GBK"/>
              <a:cs typeface="方正兰亭纤黑_GBK"/>
            </a:endParaRPr>
          </a:p>
        </p:txBody>
      </p:sp>
      <p:pic>
        <p:nvPicPr>
          <p:cNvPr id="7" name="object 7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3512400" y="487273"/>
            <a:ext cx="1889146" cy="2205819"/>
          </a:xfrm>
          <a:prstGeom prst="rect">
            <a:avLst/>
          </a:prstGeom>
        </p:spPr>
      </p:pic>
      <p:pic>
        <p:nvPicPr>
          <p:cNvPr id="8" name="object 8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5607844" y="496887"/>
            <a:ext cx="2501185" cy="2204556"/>
          </a:xfrm>
          <a:prstGeom prst="rect">
            <a:avLst/>
          </a:prstGeom>
        </p:spPr>
      </p:pic>
      <p:sp>
        <p:nvSpPr>
          <p:cNvPr id="10" name="object 6">
            <a:extLst>
              <a:ext uri="{FF2B5EF4-FFF2-40B4-BE49-F238E27FC236}">
                <a16:creationId xmlns:a16="http://schemas.microsoft.com/office/drawing/2014/main" id="{CBADCB21-0E18-F6D2-9E80-94FD153184FD}"/>
              </a:ext>
            </a:extLst>
          </p:cNvPr>
          <p:cNvSpPr txBox="1"/>
          <p:nvPr/>
        </p:nvSpPr>
        <p:spPr>
          <a:xfrm>
            <a:off x="3480151" y="3002147"/>
            <a:ext cx="4661815" cy="168125"/>
          </a:xfrm>
          <a:prstGeom prst="rect">
            <a:avLst/>
          </a:prstGeom>
        </p:spPr>
        <p:txBody>
          <a:bodyPr vert="horz" wrap="square" lIns="0" tIns="11813" rIns="0" bIns="0" rtlCol="0">
            <a:spAutoFit/>
          </a:bodyPr>
          <a:lstStyle/>
          <a:p>
            <a:pPr marL="32217">
              <a:tabLst>
                <a:tab pos="493466" algn="l"/>
              </a:tabLst>
            </a:pPr>
            <a:r>
              <a:rPr sz="1015" dirty="0">
                <a:solidFill>
                  <a:srgbClr val="000515"/>
                </a:solidFill>
                <a:latin typeface="方正兰亭准黑_GBK"/>
                <a:cs typeface="方正兰亭准黑_GBK"/>
              </a:rPr>
              <a:t>3.5.2	</a:t>
            </a:r>
            <a:r>
              <a:rPr sz="1015" dirty="0" err="1">
                <a:solidFill>
                  <a:srgbClr val="000515"/>
                </a:solidFill>
                <a:latin typeface="方正兰亭准黑_GBK"/>
                <a:cs typeface="方正兰亭准黑_GBK"/>
              </a:rPr>
              <a:t>铁画</a:t>
            </a:r>
            <a:endParaRPr sz="1015" dirty="0">
              <a:latin typeface="方正兰亭准黑_GBK"/>
              <a:cs typeface="方正兰亭准黑_GBK"/>
            </a:endParaRPr>
          </a:p>
        </p:txBody>
      </p:sp>
    </p:spTree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4"/>
          <p:cNvSpPr txBox="1"/>
          <p:nvPr/>
        </p:nvSpPr>
        <p:spPr>
          <a:xfrm>
            <a:off x="3474244" y="1579834"/>
            <a:ext cx="2919942" cy="167040"/>
          </a:xfrm>
          <a:prstGeom prst="rect">
            <a:avLst/>
          </a:prstGeom>
        </p:spPr>
        <p:txBody>
          <a:bodyPr vert="horz" wrap="square" lIns="0" tIns="10739" rIns="0" bIns="0" rtlCol="0">
            <a:spAutoFit/>
          </a:bodyPr>
          <a:lstStyle/>
          <a:p>
            <a:pPr marL="10739">
              <a:spcBef>
                <a:spcPts val="85"/>
              </a:spcBef>
              <a:tabLst>
                <a:tab pos="456953" algn="l"/>
              </a:tabLst>
            </a:pPr>
            <a:r>
              <a:rPr sz="1015" dirty="0">
                <a:solidFill>
                  <a:srgbClr val="000515"/>
                </a:solidFill>
                <a:latin typeface="方正兰亭准黑_GBK"/>
                <a:cs typeface="方正兰亭准黑_GBK"/>
              </a:rPr>
              <a:t>3.6.1	</a:t>
            </a:r>
            <a:r>
              <a:rPr sz="1015" dirty="0" err="1">
                <a:solidFill>
                  <a:srgbClr val="000515"/>
                </a:solidFill>
                <a:latin typeface="方正兰亭准黑_GBK"/>
                <a:cs typeface="方正兰亭准黑_GBK"/>
              </a:rPr>
              <a:t>信息设计的含义</a:t>
            </a:r>
            <a:endParaRPr sz="1015" dirty="0">
              <a:latin typeface="方正兰亭准黑_GBK"/>
              <a:cs typeface="方正兰亭准黑_GBK"/>
            </a:endParaRPr>
          </a:p>
        </p:txBody>
      </p:sp>
      <p:pic>
        <p:nvPicPr>
          <p:cNvPr id="6" name="object 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533206" y="4364083"/>
            <a:ext cx="2795530" cy="1711057"/>
          </a:xfrm>
          <a:prstGeom prst="rect">
            <a:avLst/>
          </a:prstGeom>
        </p:spPr>
      </p:pic>
      <p:sp>
        <p:nvSpPr>
          <p:cNvPr id="7" name="object 7"/>
          <p:cNvSpPr txBox="1"/>
          <p:nvPr/>
        </p:nvSpPr>
        <p:spPr>
          <a:xfrm>
            <a:off x="4457867" y="6115320"/>
            <a:ext cx="946646" cy="96567"/>
          </a:xfrm>
          <a:prstGeom prst="rect">
            <a:avLst/>
          </a:prstGeom>
        </p:spPr>
        <p:txBody>
          <a:bodyPr vert="horz" wrap="square" lIns="0" tIns="11813" rIns="0" bIns="0" rtlCol="0">
            <a:spAutoFit/>
          </a:bodyPr>
          <a:lstStyle/>
          <a:p>
            <a:pPr marL="10739">
              <a:spcBef>
                <a:spcPts val="93"/>
              </a:spcBef>
            </a:pP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图</a:t>
            </a:r>
            <a:r>
              <a:rPr sz="550" spc="4" dirty="0">
                <a:solidFill>
                  <a:srgbClr val="231F20"/>
                </a:solidFill>
                <a:latin typeface="方正兰亭纤黑_GBK"/>
                <a:cs typeface="方正兰亭纤黑_GBK"/>
              </a:rPr>
              <a:t>3-129  </a:t>
            </a: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 利用形状传达信息</a:t>
            </a:r>
            <a:endParaRPr sz="550">
              <a:latin typeface="方正兰亭纤黑_GBK"/>
              <a:cs typeface="方正兰亭纤黑_GBK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6914559" y="3172621"/>
            <a:ext cx="804891" cy="96567"/>
          </a:xfrm>
          <a:prstGeom prst="rect">
            <a:avLst/>
          </a:prstGeom>
        </p:spPr>
        <p:txBody>
          <a:bodyPr vert="horz" wrap="square" lIns="0" tIns="11813" rIns="0" bIns="0" rtlCol="0">
            <a:spAutoFit/>
          </a:bodyPr>
          <a:lstStyle/>
          <a:p>
            <a:pPr marL="10739">
              <a:spcBef>
                <a:spcPts val="93"/>
              </a:spcBef>
            </a:pP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图</a:t>
            </a:r>
            <a:r>
              <a:rPr sz="550" spc="4" dirty="0">
                <a:solidFill>
                  <a:srgbClr val="231F20"/>
                </a:solidFill>
                <a:latin typeface="方正兰亭纤黑_GBK"/>
                <a:cs typeface="方正兰亭纤黑_GBK"/>
              </a:rPr>
              <a:t>3-131  </a:t>
            </a: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 归纳信息图形</a:t>
            </a:r>
            <a:endParaRPr sz="550">
              <a:latin typeface="方正兰亭纤黑_GBK"/>
              <a:cs typeface="方正兰亭纤黑_GBK"/>
            </a:endParaRPr>
          </a:p>
        </p:txBody>
      </p:sp>
      <p:pic>
        <p:nvPicPr>
          <p:cNvPr id="9" name="object 9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6551974" y="2042977"/>
            <a:ext cx="1528656" cy="1089453"/>
          </a:xfrm>
          <a:prstGeom prst="rect">
            <a:avLst/>
          </a:prstGeom>
        </p:spPr>
      </p:pic>
      <p:sp>
        <p:nvSpPr>
          <p:cNvPr id="10" name="object 10"/>
          <p:cNvSpPr txBox="1"/>
          <p:nvPr/>
        </p:nvSpPr>
        <p:spPr>
          <a:xfrm>
            <a:off x="6985466" y="1865756"/>
            <a:ext cx="663135" cy="96567"/>
          </a:xfrm>
          <a:prstGeom prst="rect">
            <a:avLst/>
          </a:prstGeom>
        </p:spPr>
        <p:txBody>
          <a:bodyPr vert="horz" wrap="square" lIns="0" tIns="11813" rIns="0" bIns="0" rtlCol="0">
            <a:spAutoFit/>
          </a:bodyPr>
          <a:lstStyle/>
          <a:p>
            <a:pPr marL="10739">
              <a:spcBef>
                <a:spcPts val="93"/>
              </a:spcBef>
            </a:pP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图</a:t>
            </a:r>
            <a:r>
              <a:rPr sz="550" spc="4" dirty="0">
                <a:solidFill>
                  <a:srgbClr val="231F20"/>
                </a:solidFill>
                <a:latin typeface="方正兰亭纤黑_GBK"/>
                <a:cs typeface="方正兰亭纤黑_GBK"/>
              </a:rPr>
              <a:t>3-130  </a:t>
            </a: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 文字图形</a:t>
            </a:r>
            <a:endParaRPr sz="550">
              <a:latin typeface="方正兰亭纤黑_GBK"/>
              <a:cs typeface="方正兰亭纤黑_GBK"/>
            </a:endParaRPr>
          </a:p>
        </p:txBody>
      </p:sp>
      <p:pic>
        <p:nvPicPr>
          <p:cNvPr id="11" name="object 11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6551972" y="372775"/>
            <a:ext cx="1521354" cy="1452809"/>
          </a:xfrm>
          <a:prstGeom prst="rect">
            <a:avLst/>
          </a:prstGeom>
        </p:spPr>
      </p:pic>
      <p:sp>
        <p:nvSpPr>
          <p:cNvPr id="12" name="object 12"/>
          <p:cNvSpPr txBox="1"/>
          <p:nvPr/>
        </p:nvSpPr>
        <p:spPr>
          <a:xfrm>
            <a:off x="6914723" y="6115320"/>
            <a:ext cx="804354" cy="96567"/>
          </a:xfrm>
          <a:prstGeom prst="rect">
            <a:avLst/>
          </a:prstGeom>
        </p:spPr>
        <p:txBody>
          <a:bodyPr vert="horz" wrap="square" lIns="0" tIns="11813" rIns="0" bIns="0" rtlCol="0">
            <a:spAutoFit/>
          </a:bodyPr>
          <a:lstStyle/>
          <a:p>
            <a:pPr marL="10739">
              <a:spcBef>
                <a:spcPts val="93"/>
              </a:spcBef>
            </a:pP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图</a:t>
            </a:r>
            <a:r>
              <a:rPr sz="550" spc="4" dirty="0">
                <a:solidFill>
                  <a:srgbClr val="231F20"/>
                </a:solidFill>
                <a:latin typeface="方正兰亭纤黑_GBK"/>
                <a:cs typeface="方正兰亭纤黑_GBK"/>
              </a:rPr>
              <a:t>3-133  </a:t>
            </a: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 上升幅度图形</a:t>
            </a:r>
            <a:endParaRPr sz="550">
              <a:latin typeface="方正兰亭纤黑_GBK"/>
              <a:cs typeface="方正兰亭纤黑_GBK"/>
            </a:endParaRPr>
          </a:p>
        </p:txBody>
      </p:sp>
      <p:pic>
        <p:nvPicPr>
          <p:cNvPr id="13" name="object 13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6551972" y="4881750"/>
            <a:ext cx="1529668" cy="1193386"/>
          </a:xfrm>
          <a:prstGeom prst="rect">
            <a:avLst/>
          </a:prstGeom>
        </p:spPr>
      </p:pic>
      <p:pic>
        <p:nvPicPr>
          <p:cNvPr id="14" name="object 14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6551978" y="3330210"/>
            <a:ext cx="1529665" cy="1353763"/>
          </a:xfrm>
          <a:prstGeom prst="rect">
            <a:avLst/>
          </a:prstGeom>
        </p:spPr>
      </p:pic>
      <p:sp>
        <p:nvSpPr>
          <p:cNvPr id="15" name="object 15"/>
          <p:cNvSpPr txBox="1"/>
          <p:nvPr/>
        </p:nvSpPr>
        <p:spPr>
          <a:xfrm>
            <a:off x="6914862" y="4724151"/>
            <a:ext cx="804354" cy="96567"/>
          </a:xfrm>
          <a:prstGeom prst="rect">
            <a:avLst/>
          </a:prstGeom>
        </p:spPr>
        <p:txBody>
          <a:bodyPr vert="horz" wrap="square" lIns="0" tIns="11813" rIns="0" bIns="0" rtlCol="0">
            <a:spAutoFit/>
          </a:bodyPr>
          <a:lstStyle/>
          <a:p>
            <a:pPr marL="10739">
              <a:spcBef>
                <a:spcPts val="93"/>
              </a:spcBef>
            </a:pP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图</a:t>
            </a:r>
            <a:r>
              <a:rPr sz="550" spc="4" dirty="0">
                <a:solidFill>
                  <a:srgbClr val="231F20"/>
                </a:solidFill>
                <a:latin typeface="方正兰亭纤黑_GBK"/>
                <a:cs typeface="方正兰亭纤黑_GBK"/>
              </a:rPr>
              <a:t>3-132  </a:t>
            </a: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 分类信息图形</a:t>
            </a:r>
            <a:endParaRPr sz="550">
              <a:latin typeface="方正兰亭纤黑_GBK"/>
              <a:cs typeface="方正兰亭纤黑_GBK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3474268" y="372775"/>
            <a:ext cx="1441178" cy="552343"/>
          </a:xfrm>
          <a:prstGeom prst="rect">
            <a:avLst/>
          </a:prstGeom>
        </p:spPr>
        <p:txBody>
          <a:bodyPr vert="horz" wrap="square" lIns="0" tIns="70878" rIns="0" bIns="0" rtlCol="0">
            <a:spAutoFit/>
          </a:bodyPr>
          <a:lstStyle/>
          <a:p>
            <a:pPr marL="10739">
              <a:spcBef>
                <a:spcPts val="558"/>
              </a:spcBef>
            </a:pPr>
            <a:r>
              <a:rPr sz="1438" spc="8" dirty="0">
                <a:solidFill>
                  <a:srgbClr val="231F20"/>
                </a:solidFill>
                <a:latin typeface="方正兰亭大黑_GBK"/>
                <a:cs typeface="方正兰亭大黑_GBK"/>
              </a:rPr>
              <a:t>3.6</a:t>
            </a:r>
            <a:endParaRPr sz="1438">
              <a:latin typeface="方正兰亭大黑_GBK"/>
              <a:cs typeface="方正兰亭大黑_GBK"/>
            </a:endParaRPr>
          </a:p>
          <a:p>
            <a:pPr marL="10739">
              <a:spcBef>
                <a:spcPts val="427"/>
              </a:spcBef>
            </a:pPr>
            <a:r>
              <a:rPr sz="1353" spc="241" dirty="0">
                <a:solidFill>
                  <a:srgbClr val="231F20"/>
                </a:solidFill>
                <a:latin typeface="方正兰亭中粗黑_GBK"/>
                <a:cs typeface="方正兰亭中粗黑_GBK"/>
              </a:rPr>
              <a:t>信息设计与图</a:t>
            </a:r>
            <a:r>
              <a:rPr sz="1353" dirty="0">
                <a:solidFill>
                  <a:srgbClr val="231F20"/>
                </a:solidFill>
                <a:latin typeface="方正兰亭中粗黑_GBK"/>
                <a:cs typeface="方正兰亭中粗黑_GBK"/>
              </a:rPr>
              <a:t>形</a:t>
            </a:r>
            <a:r>
              <a:rPr sz="1353" spc="-135" dirty="0">
                <a:solidFill>
                  <a:srgbClr val="231F20"/>
                </a:solidFill>
                <a:latin typeface="方正兰亭中粗黑_GBK"/>
                <a:cs typeface="方正兰亭中粗黑_GBK"/>
              </a:rPr>
              <a:t> </a:t>
            </a:r>
            <a:endParaRPr sz="1353">
              <a:latin typeface="方正兰亭中粗黑_GBK"/>
              <a:cs typeface="方正兰亭中粗黑_GBK"/>
            </a:endParaRPr>
          </a:p>
        </p:txBody>
      </p:sp>
      <p:sp>
        <p:nvSpPr>
          <p:cNvPr id="17" name="object 17"/>
          <p:cNvSpPr/>
          <p:nvPr/>
        </p:nvSpPr>
        <p:spPr>
          <a:xfrm>
            <a:off x="3485005" y="997029"/>
            <a:ext cx="411304" cy="30606"/>
          </a:xfrm>
          <a:custGeom>
            <a:avLst/>
            <a:gdLst/>
            <a:ahLst/>
            <a:cxnLst/>
            <a:rect l="l" t="t" r="r" b="b"/>
            <a:pathLst>
              <a:path w="486409" h="36194">
                <a:moveTo>
                  <a:pt x="486003" y="0"/>
                </a:moveTo>
                <a:lnTo>
                  <a:pt x="0" y="0"/>
                </a:lnTo>
                <a:lnTo>
                  <a:pt x="0" y="36004"/>
                </a:lnTo>
                <a:lnTo>
                  <a:pt x="486003" y="36004"/>
                </a:lnTo>
                <a:lnTo>
                  <a:pt x="486003" y="0"/>
                </a:lnTo>
                <a:close/>
              </a:path>
            </a:pathLst>
          </a:custGeom>
          <a:solidFill>
            <a:srgbClr val="231F20"/>
          </a:solidFill>
        </p:spPr>
        <p:txBody>
          <a:bodyPr wrap="square" lIns="0" tIns="0" rIns="0" bIns="0" rtlCol="0"/>
          <a:lstStyle/>
          <a:p>
            <a:endParaRPr sz="1522"/>
          </a:p>
        </p:txBody>
      </p:sp>
    </p:spTree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4"/>
          <p:cNvSpPr txBox="1"/>
          <p:nvPr/>
        </p:nvSpPr>
        <p:spPr>
          <a:xfrm>
            <a:off x="3398044" y="406047"/>
            <a:ext cx="2834568" cy="167040"/>
          </a:xfrm>
          <a:prstGeom prst="rect">
            <a:avLst/>
          </a:prstGeom>
        </p:spPr>
        <p:txBody>
          <a:bodyPr vert="horz" wrap="square" lIns="0" tIns="10739" rIns="0" bIns="0" rtlCol="0">
            <a:spAutoFit/>
          </a:bodyPr>
          <a:lstStyle/>
          <a:p>
            <a:pPr marL="10739">
              <a:spcBef>
                <a:spcPts val="85"/>
              </a:spcBef>
              <a:tabLst>
                <a:tab pos="472524" algn="l"/>
              </a:tabLst>
            </a:pPr>
            <a:r>
              <a:rPr sz="1015" dirty="0">
                <a:solidFill>
                  <a:srgbClr val="000515"/>
                </a:solidFill>
                <a:latin typeface="方正兰亭准黑_GBK"/>
                <a:cs typeface="方正兰亭准黑_GBK"/>
              </a:rPr>
              <a:t>3.6.2	</a:t>
            </a:r>
            <a:r>
              <a:rPr sz="1015" dirty="0" err="1">
                <a:solidFill>
                  <a:srgbClr val="000515"/>
                </a:solidFill>
                <a:latin typeface="方正兰亭准黑_GBK"/>
                <a:cs typeface="方正兰亭准黑_GBK"/>
              </a:rPr>
              <a:t>信息设计的用途</a:t>
            </a:r>
            <a:endParaRPr sz="1015" dirty="0">
              <a:latin typeface="方正兰亭准黑_GBK"/>
              <a:cs typeface="方正兰亭准黑_GBK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4361083" y="5962856"/>
            <a:ext cx="804891" cy="96567"/>
          </a:xfrm>
          <a:prstGeom prst="rect">
            <a:avLst/>
          </a:prstGeom>
        </p:spPr>
        <p:txBody>
          <a:bodyPr vert="horz" wrap="square" lIns="0" tIns="11813" rIns="0" bIns="0" rtlCol="0">
            <a:spAutoFit/>
          </a:bodyPr>
          <a:lstStyle/>
          <a:p>
            <a:pPr marL="10739">
              <a:spcBef>
                <a:spcPts val="93"/>
              </a:spcBef>
            </a:pP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图</a:t>
            </a:r>
            <a:r>
              <a:rPr sz="550" spc="4" dirty="0">
                <a:solidFill>
                  <a:srgbClr val="231F20"/>
                </a:solidFill>
                <a:latin typeface="方正兰亭纤黑_GBK"/>
                <a:cs typeface="方正兰亭纤黑_GBK"/>
              </a:rPr>
              <a:t>3-134  </a:t>
            </a: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 名人分析图表</a:t>
            </a:r>
            <a:endParaRPr sz="550">
              <a:latin typeface="方正兰亭纤黑_GBK"/>
              <a:cs typeface="方正兰亭纤黑_GBK"/>
            </a:endParaRPr>
          </a:p>
        </p:txBody>
      </p:sp>
      <p:pic>
        <p:nvPicPr>
          <p:cNvPr id="6" name="object 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408817" y="2365347"/>
            <a:ext cx="2891921" cy="3557324"/>
          </a:xfrm>
          <a:prstGeom prst="rect">
            <a:avLst/>
          </a:prstGeom>
        </p:spPr>
      </p:pic>
      <p:pic>
        <p:nvPicPr>
          <p:cNvPr id="7" name="object 7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6486066" y="534300"/>
            <a:ext cx="1519377" cy="1131544"/>
          </a:xfrm>
          <a:prstGeom prst="rect">
            <a:avLst/>
          </a:prstGeom>
        </p:spPr>
      </p:pic>
      <p:sp>
        <p:nvSpPr>
          <p:cNvPr id="8" name="object 8"/>
          <p:cNvSpPr txBox="1"/>
          <p:nvPr/>
        </p:nvSpPr>
        <p:spPr>
          <a:xfrm>
            <a:off x="6802807" y="3874245"/>
            <a:ext cx="875768" cy="96567"/>
          </a:xfrm>
          <a:prstGeom prst="rect">
            <a:avLst/>
          </a:prstGeom>
        </p:spPr>
        <p:txBody>
          <a:bodyPr vert="horz" wrap="square" lIns="0" tIns="11813" rIns="0" bIns="0" rtlCol="0">
            <a:spAutoFit/>
          </a:bodyPr>
          <a:lstStyle/>
          <a:p>
            <a:pPr marL="10739">
              <a:spcBef>
                <a:spcPts val="93"/>
              </a:spcBef>
            </a:pP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图</a:t>
            </a:r>
            <a:r>
              <a:rPr sz="550" spc="4" dirty="0">
                <a:solidFill>
                  <a:srgbClr val="231F20"/>
                </a:solidFill>
                <a:latin typeface="方正兰亭纤黑_GBK"/>
                <a:cs typeface="方正兰亭纤黑_GBK"/>
              </a:rPr>
              <a:t>3-136  </a:t>
            </a: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 个性化图标设计</a:t>
            </a:r>
            <a:endParaRPr sz="550">
              <a:latin typeface="方正兰亭纤黑_GBK"/>
              <a:cs typeface="方正兰亭纤黑_GBK"/>
            </a:endParaRPr>
          </a:p>
        </p:txBody>
      </p:sp>
      <p:pic>
        <p:nvPicPr>
          <p:cNvPr id="9" name="object 9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6488387" y="2394942"/>
            <a:ext cx="1494339" cy="1426470"/>
          </a:xfrm>
          <a:prstGeom prst="rect">
            <a:avLst/>
          </a:prstGeom>
        </p:spPr>
      </p:pic>
      <p:sp>
        <p:nvSpPr>
          <p:cNvPr id="10" name="object 10"/>
          <p:cNvSpPr txBox="1"/>
          <p:nvPr/>
        </p:nvSpPr>
        <p:spPr>
          <a:xfrm>
            <a:off x="6839729" y="5962856"/>
            <a:ext cx="875768" cy="96567"/>
          </a:xfrm>
          <a:prstGeom prst="rect">
            <a:avLst/>
          </a:prstGeom>
        </p:spPr>
        <p:txBody>
          <a:bodyPr vert="horz" wrap="square" lIns="0" tIns="11813" rIns="0" bIns="0" rtlCol="0">
            <a:spAutoFit/>
          </a:bodyPr>
          <a:lstStyle/>
          <a:p>
            <a:pPr marL="10739">
              <a:spcBef>
                <a:spcPts val="93"/>
              </a:spcBef>
            </a:pP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图</a:t>
            </a:r>
            <a:r>
              <a:rPr sz="550" spc="4" dirty="0">
                <a:solidFill>
                  <a:srgbClr val="231F20"/>
                </a:solidFill>
                <a:latin typeface="方正兰亭纤黑_GBK"/>
                <a:cs typeface="方正兰亭纤黑_GBK"/>
              </a:rPr>
              <a:t>3-137  </a:t>
            </a: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 数字图形示意图</a:t>
            </a:r>
            <a:endParaRPr sz="550">
              <a:latin typeface="方正兰亭纤黑_GBK"/>
              <a:cs typeface="方正兰亭纤黑_GBK"/>
            </a:endParaRPr>
          </a:p>
        </p:txBody>
      </p:sp>
      <p:pic>
        <p:nvPicPr>
          <p:cNvPr id="11" name="object 11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6475774" y="4459287"/>
            <a:ext cx="1529668" cy="1463386"/>
          </a:xfrm>
          <a:prstGeom prst="rect">
            <a:avLst/>
          </a:prstGeom>
        </p:spPr>
      </p:pic>
      <p:sp>
        <p:nvSpPr>
          <p:cNvPr id="12" name="object 12"/>
          <p:cNvSpPr txBox="1"/>
          <p:nvPr/>
        </p:nvSpPr>
        <p:spPr>
          <a:xfrm>
            <a:off x="6909265" y="1831143"/>
            <a:ext cx="663135" cy="96567"/>
          </a:xfrm>
          <a:prstGeom prst="rect">
            <a:avLst/>
          </a:prstGeom>
        </p:spPr>
        <p:txBody>
          <a:bodyPr vert="horz" wrap="square" lIns="0" tIns="11813" rIns="0" bIns="0" rtlCol="0">
            <a:spAutoFit/>
          </a:bodyPr>
          <a:lstStyle/>
          <a:p>
            <a:pPr marL="10739">
              <a:spcBef>
                <a:spcPts val="93"/>
              </a:spcBef>
            </a:pP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图</a:t>
            </a:r>
            <a:r>
              <a:rPr sz="550" spc="4" dirty="0">
                <a:solidFill>
                  <a:srgbClr val="231F20"/>
                </a:solidFill>
                <a:latin typeface="方正兰亭纤黑_GBK"/>
                <a:cs typeface="方正兰亭纤黑_GBK"/>
              </a:rPr>
              <a:t>3-135  </a:t>
            </a: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 信息图形</a:t>
            </a:r>
            <a:endParaRPr sz="550">
              <a:latin typeface="方正兰亭纤黑_GBK"/>
              <a:cs typeface="方正兰亭纤黑_GBK"/>
            </a:endParaRPr>
          </a:p>
        </p:txBody>
      </p:sp>
    </p:spTree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4"/>
          <p:cNvSpPr txBox="1"/>
          <p:nvPr/>
        </p:nvSpPr>
        <p:spPr>
          <a:xfrm>
            <a:off x="3483798" y="649287"/>
            <a:ext cx="2921554" cy="167040"/>
          </a:xfrm>
          <a:prstGeom prst="rect">
            <a:avLst/>
          </a:prstGeom>
        </p:spPr>
        <p:txBody>
          <a:bodyPr vert="horz" wrap="square" lIns="0" tIns="10739" rIns="0" bIns="0" rtlCol="0">
            <a:spAutoFit/>
          </a:bodyPr>
          <a:lstStyle/>
          <a:p>
            <a:pPr marL="10739">
              <a:spcBef>
                <a:spcPts val="4"/>
              </a:spcBef>
              <a:tabLst>
                <a:tab pos="473598" algn="l"/>
              </a:tabLst>
            </a:pPr>
            <a:r>
              <a:rPr sz="1015" dirty="0">
                <a:solidFill>
                  <a:srgbClr val="000515"/>
                </a:solidFill>
                <a:latin typeface="方正兰亭准黑_GBK"/>
                <a:cs typeface="方正兰亭准黑_GBK"/>
              </a:rPr>
              <a:t>3.6.3	</a:t>
            </a:r>
            <a:r>
              <a:rPr sz="1015" dirty="0" err="1">
                <a:solidFill>
                  <a:srgbClr val="000515"/>
                </a:solidFill>
                <a:latin typeface="方正兰亭准黑_GBK"/>
                <a:cs typeface="方正兰亭准黑_GBK"/>
              </a:rPr>
              <a:t>信息设计的功能</a:t>
            </a:r>
            <a:endParaRPr sz="1015" dirty="0">
              <a:latin typeface="方正兰亭准黑_GBK"/>
              <a:cs typeface="方正兰亭准黑_GBK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6940462" y="2135431"/>
            <a:ext cx="832812" cy="96567"/>
          </a:xfrm>
          <a:prstGeom prst="rect">
            <a:avLst/>
          </a:prstGeom>
        </p:spPr>
        <p:txBody>
          <a:bodyPr vert="horz" wrap="square" lIns="0" tIns="11813" rIns="0" bIns="0" rtlCol="0">
            <a:spAutoFit/>
          </a:bodyPr>
          <a:lstStyle/>
          <a:p>
            <a:pPr marL="10739">
              <a:spcBef>
                <a:spcPts val="93"/>
              </a:spcBef>
            </a:pP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图</a:t>
            </a:r>
            <a:r>
              <a:rPr sz="550" spc="4" dirty="0">
                <a:solidFill>
                  <a:srgbClr val="231F20"/>
                </a:solidFill>
                <a:latin typeface="方正兰亭纤黑_GBK"/>
                <a:cs typeface="方正兰亭纤黑_GBK"/>
              </a:rPr>
              <a:t>３-139  </a:t>
            </a: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 信息归纳图形</a:t>
            </a:r>
            <a:endParaRPr sz="550">
              <a:latin typeface="方正兰亭纤黑_GBK"/>
              <a:cs typeface="方正兰亭纤黑_GBK"/>
            </a:endParaRPr>
          </a:p>
        </p:txBody>
      </p:sp>
      <p:pic>
        <p:nvPicPr>
          <p:cNvPr id="8" name="object 8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591969" y="649287"/>
            <a:ext cx="1529670" cy="1443034"/>
          </a:xfrm>
          <a:prstGeom prst="rect">
            <a:avLst/>
          </a:prstGeom>
        </p:spPr>
      </p:pic>
      <p:sp>
        <p:nvSpPr>
          <p:cNvPr id="9" name="object 9"/>
          <p:cNvSpPr txBox="1"/>
          <p:nvPr/>
        </p:nvSpPr>
        <p:spPr>
          <a:xfrm>
            <a:off x="6918865" y="4019022"/>
            <a:ext cx="876304" cy="96567"/>
          </a:xfrm>
          <a:prstGeom prst="rect">
            <a:avLst/>
          </a:prstGeom>
        </p:spPr>
        <p:txBody>
          <a:bodyPr vert="horz" wrap="square" lIns="0" tIns="11813" rIns="0" bIns="0" rtlCol="0">
            <a:spAutoFit/>
          </a:bodyPr>
          <a:lstStyle/>
          <a:p>
            <a:pPr marL="10739">
              <a:spcBef>
                <a:spcPts val="93"/>
              </a:spcBef>
            </a:pP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图</a:t>
            </a:r>
            <a:r>
              <a:rPr sz="550" spc="4" dirty="0">
                <a:solidFill>
                  <a:srgbClr val="231F20"/>
                </a:solidFill>
                <a:latin typeface="方正兰亭纤黑_GBK"/>
                <a:cs typeface="方正兰亭纤黑_GBK"/>
              </a:rPr>
              <a:t>3-140  </a:t>
            </a: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 半椭圆信息图形</a:t>
            </a:r>
            <a:endParaRPr sz="550">
              <a:latin typeface="方正兰亭纤黑_GBK"/>
              <a:cs typeface="方正兰亭纤黑_GBK"/>
            </a:endParaRPr>
          </a:p>
        </p:txBody>
      </p:sp>
      <p:pic>
        <p:nvPicPr>
          <p:cNvPr id="10" name="object 10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6591960" y="2354004"/>
            <a:ext cx="1529678" cy="1624837"/>
          </a:xfrm>
          <a:prstGeom prst="rect">
            <a:avLst/>
          </a:prstGeom>
        </p:spPr>
      </p:pic>
      <p:sp>
        <p:nvSpPr>
          <p:cNvPr id="11" name="object 11"/>
          <p:cNvSpPr txBox="1"/>
          <p:nvPr/>
        </p:nvSpPr>
        <p:spPr>
          <a:xfrm>
            <a:off x="6918865" y="5919300"/>
            <a:ext cx="876304" cy="96567"/>
          </a:xfrm>
          <a:prstGeom prst="rect">
            <a:avLst/>
          </a:prstGeom>
        </p:spPr>
        <p:txBody>
          <a:bodyPr vert="horz" wrap="square" lIns="0" tIns="11813" rIns="0" bIns="0" rtlCol="0">
            <a:spAutoFit/>
          </a:bodyPr>
          <a:lstStyle/>
          <a:p>
            <a:pPr marL="10739">
              <a:spcBef>
                <a:spcPts val="93"/>
              </a:spcBef>
            </a:pP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图</a:t>
            </a:r>
            <a:r>
              <a:rPr sz="550" spc="4" dirty="0">
                <a:solidFill>
                  <a:srgbClr val="231F20"/>
                </a:solidFill>
                <a:latin typeface="方正兰亭纤黑_GBK"/>
                <a:cs typeface="方正兰亭纤黑_GBK"/>
              </a:rPr>
              <a:t>3-141  </a:t>
            </a: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 不同色彩的杯子</a:t>
            </a:r>
            <a:endParaRPr sz="550">
              <a:latin typeface="方正兰亭纤黑_GBK"/>
              <a:cs typeface="方正兰亭纤黑_GBK"/>
            </a:endParaRPr>
          </a:p>
        </p:txBody>
      </p:sp>
      <p:pic>
        <p:nvPicPr>
          <p:cNvPr id="12" name="object 12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6591969" y="4259441"/>
            <a:ext cx="1529670" cy="1619681"/>
          </a:xfrm>
          <a:prstGeom prst="rect">
            <a:avLst/>
          </a:prstGeom>
        </p:spPr>
      </p:pic>
      <p:sp>
        <p:nvSpPr>
          <p:cNvPr id="13" name="object 13"/>
          <p:cNvSpPr txBox="1"/>
          <p:nvPr/>
        </p:nvSpPr>
        <p:spPr>
          <a:xfrm>
            <a:off x="4467007" y="5906827"/>
            <a:ext cx="947183" cy="96567"/>
          </a:xfrm>
          <a:prstGeom prst="rect">
            <a:avLst/>
          </a:prstGeom>
        </p:spPr>
        <p:txBody>
          <a:bodyPr vert="horz" wrap="square" lIns="0" tIns="11813" rIns="0" bIns="0" rtlCol="0">
            <a:spAutoFit/>
          </a:bodyPr>
          <a:lstStyle/>
          <a:p>
            <a:pPr marL="10739">
              <a:spcBef>
                <a:spcPts val="93"/>
              </a:spcBef>
            </a:pP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图</a:t>
            </a:r>
            <a:r>
              <a:rPr sz="550" spc="4" dirty="0">
                <a:solidFill>
                  <a:srgbClr val="231F20"/>
                </a:solidFill>
                <a:latin typeface="方正兰亭纤黑_GBK"/>
                <a:cs typeface="方正兰亭纤黑_GBK"/>
              </a:rPr>
              <a:t>3-138  </a:t>
            </a: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 利用色块统计信息</a:t>
            </a:r>
            <a:endParaRPr sz="550">
              <a:latin typeface="方正兰亭纤黑_GBK"/>
              <a:cs typeface="方正兰亭纤黑_GBK"/>
            </a:endParaRPr>
          </a:p>
        </p:txBody>
      </p:sp>
      <p:pic>
        <p:nvPicPr>
          <p:cNvPr id="14" name="object 14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3494568" y="2980141"/>
            <a:ext cx="2891925" cy="2886506"/>
          </a:xfrm>
          <a:prstGeom prst="rect">
            <a:avLst/>
          </a:prstGeom>
        </p:spPr>
      </p:pic>
    </p:spTree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2936154" y="3730613"/>
            <a:ext cx="6125327" cy="1871674"/>
          </a:xfrm>
          <a:prstGeom prst="rect">
            <a:avLst/>
          </a:prstGeom>
        </p:spPr>
        <p:txBody>
          <a:bodyPr vert="horz" wrap="square" lIns="0" tIns="10739" rIns="0" bIns="0" rtlCol="0">
            <a:spAutoFit/>
          </a:bodyPr>
          <a:lstStyle/>
          <a:p>
            <a:pPr marL="18257">
              <a:spcBef>
                <a:spcPts val="85"/>
              </a:spcBef>
            </a:pPr>
            <a:r>
              <a:rPr sz="1353" spc="241" dirty="0">
                <a:solidFill>
                  <a:srgbClr val="231F20"/>
                </a:solidFill>
                <a:latin typeface="方正兰亭中粗黑_GBK"/>
                <a:cs typeface="方正兰亭中粗黑_GBK"/>
              </a:rPr>
              <a:t>本章小结及作</a:t>
            </a:r>
            <a:r>
              <a:rPr sz="1353" dirty="0">
                <a:solidFill>
                  <a:srgbClr val="231F20"/>
                </a:solidFill>
                <a:latin typeface="方正兰亭中粗黑_GBK"/>
                <a:cs typeface="方正兰亭中粗黑_GBK"/>
              </a:rPr>
              <a:t>业</a:t>
            </a:r>
            <a:r>
              <a:rPr sz="1353" spc="-135" dirty="0">
                <a:solidFill>
                  <a:srgbClr val="231F20"/>
                </a:solidFill>
                <a:latin typeface="方正兰亭中粗黑_GBK"/>
                <a:cs typeface="方正兰亭中粗黑_GBK"/>
              </a:rPr>
              <a:t> </a:t>
            </a:r>
            <a:endParaRPr sz="1353" dirty="0">
              <a:latin typeface="方正兰亭中粗黑_GBK"/>
              <a:cs typeface="方正兰亭中粗黑_GBK"/>
            </a:endParaRPr>
          </a:p>
          <a:p>
            <a:pPr marL="18257" marR="4296" indent="200823">
              <a:lnSpc>
                <a:spcPct val="125000"/>
              </a:lnSpc>
              <a:spcBef>
                <a:spcPts val="867"/>
              </a:spcBef>
            </a:pPr>
            <a:r>
              <a:rPr sz="761" spc="4" dirty="0">
                <a:solidFill>
                  <a:srgbClr val="231F20"/>
                </a:solidFill>
                <a:latin typeface="方正兰亭纤黑_GBK"/>
                <a:cs typeface="方正兰亭纤黑_GBK"/>
              </a:rPr>
              <a:t>通过本章的学习，读者了解了图形在各个视觉艺术领域的存在形式，以及设计方法。希望读者能够结合 </a:t>
            </a:r>
            <a:r>
              <a:rPr sz="761" dirty="0">
                <a:solidFill>
                  <a:srgbClr val="231F20"/>
                </a:solidFill>
                <a:latin typeface="方正兰亭纤黑_GBK"/>
                <a:cs typeface="方正兰亭纤黑_GBK"/>
              </a:rPr>
              <a:t>自己的专业方向，深入研究图形的设计方法。</a:t>
            </a:r>
            <a:endParaRPr sz="761" dirty="0">
              <a:latin typeface="方正兰亭纤黑_GBK"/>
              <a:cs typeface="方正兰亭纤黑_GBK"/>
            </a:endParaRPr>
          </a:p>
          <a:p>
            <a:pPr>
              <a:spcBef>
                <a:spcPts val="38"/>
              </a:spcBef>
            </a:pPr>
            <a:endParaRPr sz="676" dirty="0">
              <a:latin typeface="方正兰亭纤黑_GBK"/>
              <a:cs typeface="方正兰亭纤黑_GBK"/>
            </a:endParaRPr>
          </a:p>
          <a:p>
            <a:pPr marL="146590" indent="-128869">
              <a:buAutoNum type="arabicPeriod"/>
              <a:tabLst>
                <a:tab pos="147127" algn="l"/>
              </a:tabLst>
            </a:pPr>
            <a:r>
              <a:rPr sz="846" dirty="0">
                <a:solidFill>
                  <a:srgbClr val="231F20"/>
                </a:solidFill>
                <a:latin typeface="方正兰亭黑_GBK"/>
                <a:cs typeface="方正兰亭黑_GBK"/>
              </a:rPr>
              <a:t>训练题</a:t>
            </a:r>
            <a:endParaRPr sz="846" dirty="0">
              <a:latin typeface="方正兰亭黑_GBK"/>
              <a:cs typeface="方正兰亭黑_GBK"/>
            </a:endParaRPr>
          </a:p>
          <a:p>
            <a:pPr marL="219078">
              <a:spcBef>
                <a:spcPts val="490"/>
              </a:spcBef>
            </a:pPr>
            <a:r>
              <a:rPr sz="761" dirty="0">
                <a:solidFill>
                  <a:srgbClr val="231F20"/>
                </a:solidFill>
                <a:latin typeface="方正兰亭纤黑_GBK"/>
                <a:cs typeface="方正兰亭纤黑_GBK"/>
              </a:rPr>
              <a:t>结合自己的专业，完成一幅自命题图形创作。</a:t>
            </a:r>
            <a:endParaRPr sz="761" dirty="0">
              <a:latin typeface="方正兰亭纤黑_GBK"/>
              <a:cs typeface="方正兰亭纤黑_GBK"/>
            </a:endParaRPr>
          </a:p>
          <a:p>
            <a:pPr marL="219078">
              <a:spcBef>
                <a:spcPts val="710"/>
              </a:spcBef>
            </a:pPr>
            <a:r>
              <a:rPr sz="761" dirty="0">
                <a:solidFill>
                  <a:srgbClr val="231F20"/>
                </a:solidFill>
                <a:latin typeface="方正兰亭纤黑_GBK"/>
                <a:cs typeface="方正兰亭纤黑_GBK"/>
              </a:rPr>
              <a:t>要求：利用本章讲述的图形创作方法完成作品。</a:t>
            </a:r>
            <a:endParaRPr sz="761" dirty="0">
              <a:latin typeface="方正兰亭纤黑_GBK"/>
              <a:cs typeface="方正兰亭纤黑_GBK"/>
            </a:endParaRPr>
          </a:p>
          <a:p>
            <a:pPr>
              <a:spcBef>
                <a:spcPts val="38"/>
              </a:spcBef>
            </a:pPr>
            <a:endParaRPr sz="676" dirty="0">
              <a:latin typeface="方正兰亭纤黑_GBK"/>
              <a:cs typeface="方正兰亭纤黑_GBK"/>
            </a:endParaRPr>
          </a:p>
          <a:p>
            <a:pPr marL="145516" indent="-127797">
              <a:buAutoNum type="arabicPeriod" startAt="2"/>
              <a:tabLst>
                <a:tab pos="146053" algn="l"/>
              </a:tabLst>
            </a:pPr>
            <a:r>
              <a:rPr sz="846" dirty="0">
                <a:solidFill>
                  <a:srgbClr val="231F20"/>
                </a:solidFill>
                <a:latin typeface="方正兰亭黑_GBK"/>
                <a:cs typeface="方正兰亭黑_GBK"/>
              </a:rPr>
              <a:t>课后作业题</a:t>
            </a:r>
            <a:endParaRPr sz="846" dirty="0">
              <a:latin typeface="方正兰亭黑_GBK"/>
              <a:cs typeface="方正兰亭黑_GBK"/>
            </a:endParaRPr>
          </a:p>
          <a:p>
            <a:pPr marL="219078">
              <a:spcBef>
                <a:spcPts val="490"/>
              </a:spcBef>
            </a:pPr>
            <a:r>
              <a:rPr sz="761" dirty="0">
                <a:solidFill>
                  <a:srgbClr val="231F20"/>
                </a:solidFill>
                <a:latin typeface="方正兰亭纤黑_GBK"/>
                <a:cs typeface="方正兰亭纤黑_GBK"/>
              </a:rPr>
              <a:t>搜集10幅图形类标志设计作品，分析其表现形式。</a:t>
            </a:r>
            <a:endParaRPr sz="761" dirty="0">
              <a:latin typeface="方正兰亭纤黑_GBK"/>
              <a:cs typeface="方正兰亭纤黑_GBK"/>
            </a:endParaRPr>
          </a:p>
          <a:p>
            <a:pPr marL="219078">
              <a:spcBef>
                <a:spcPts val="706"/>
              </a:spcBef>
            </a:pPr>
            <a:r>
              <a:rPr sz="761" dirty="0">
                <a:solidFill>
                  <a:srgbClr val="231F20"/>
                </a:solidFill>
                <a:latin typeface="方正兰亭纤黑_GBK"/>
                <a:cs typeface="方正兰亭纤黑_GBK"/>
              </a:rPr>
              <a:t>要求：采用PPT的形式在班内交流，随机选取5名同学在课堂发言并演示。</a:t>
            </a:r>
            <a:endParaRPr sz="761" dirty="0">
              <a:latin typeface="方正兰亭纤黑_GBK"/>
              <a:cs typeface="方正兰亭纤黑_GBK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2943743" y="716268"/>
            <a:ext cx="2924239" cy="479177"/>
          </a:xfrm>
          <a:prstGeom prst="rect">
            <a:avLst/>
          </a:prstGeom>
        </p:spPr>
        <p:txBody>
          <a:bodyPr vert="horz" wrap="square" lIns="0" tIns="10739" rIns="0" bIns="0" rtlCol="0">
            <a:spAutoFit/>
          </a:bodyPr>
          <a:lstStyle/>
          <a:p>
            <a:pPr>
              <a:spcBef>
                <a:spcPts val="38"/>
              </a:spcBef>
            </a:pPr>
            <a:endParaRPr sz="676" dirty="0">
              <a:latin typeface="方正兰亭纤黑_GBK"/>
              <a:cs typeface="方正兰亭纤黑_GBK"/>
            </a:endParaRPr>
          </a:p>
          <a:p>
            <a:pPr marL="139073" indent="-128869">
              <a:buAutoNum type="arabicPeriod"/>
              <a:tabLst>
                <a:tab pos="139610" algn="l"/>
              </a:tabLst>
            </a:pPr>
            <a:r>
              <a:rPr sz="846" dirty="0">
                <a:solidFill>
                  <a:srgbClr val="231F20"/>
                </a:solidFill>
                <a:latin typeface="方正兰亭黑_GBK"/>
                <a:cs typeface="方正兰亭黑_GBK"/>
              </a:rPr>
              <a:t>认知原则</a:t>
            </a:r>
            <a:endParaRPr sz="846" dirty="0">
              <a:latin typeface="方正兰亭黑_GBK"/>
              <a:cs typeface="方正兰亭黑_GBK"/>
            </a:endParaRPr>
          </a:p>
          <a:p>
            <a:pPr>
              <a:spcBef>
                <a:spcPts val="38"/>
              </a:spcBef>
            </a:pPr>
            <a:endParaRPr sz="676" dirty="0">
              <a:latin typeface="方正兰亭纤黑_GBK"/>
              <a:cs typeface="方正兰亭纤黑_GBK"/>
            </a:endParaRPr>
          </a:p>
          <a:p>
            <a:pPr marL="137462" indent="-127259">
              <a:buAutoNum type="arabicPeriod" startAt="2"/>
              <a:tabLst>
                <a:tab pos="137999" algn="l"/>
              </a:tabLst>
            </a:pPr>
            <a:r>
              <a:rPr sz="846" dirty="0" err="1">
                <a:solidFill>
                  <a:srgbClr val="231F20"/>
                </a:solidFill>
                <a:latin typeface="方正兰亭黑_GBK"/>
                <a:cs typeface="方正兰亭黑_GBK"/>
              </a:rPr>
              <a:t>交流原则</a:t>
            </a:r>
            <a:endParaRPr sz="846" dirty="0">
              <a:latin typeface="方正兰亭黑_GBK"/>
              <a:cs typeface="方正兰亭黑_GBK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2943741" y="1235620"/>
            <a:ext cx="2915648" cy="210951"/>
          </a:xfrm>
          <a:prstGeom prst="rect">
            <a:avLst/>
          </a:prstGeom>
        </p:spPr>
        <p:txBody>
          <a:bodyPr vert="horz" wrap="square" lIns="0" tIns="80006" rIns="0" bIns="0" rtlCol="0">
            <a:spAutoFit/>
          </a:bodyPr>
          <a:lstStyle/>
          <a:p>
            <a:pPr marL="10739">
              <a:spcBef>
                <a:spcPts val="630"/>
              </a:spcBef>
            </a:pPr>
            <a:r>
              <a:rPr sz="846" dirty="0">
                <a:solidFill>
                  <a:srgbClr val="231F20"/>
                </a:solidFill>
                <a:latin typeface="方正兰亭黑_GBK"/>
                <a:cs typeface="方正兰亭黑_GBK"/>
              </a:rPr>
              <a:t>3.</a:t>
            </a:r>
            <a:r>
              <a:rPr sz="846" spc="-21" dirty="0">
                <a:solidFill>
                  <a:srgbClr val="231F20"/>
                </a:solidFill>
                <a:latin typeface="方正兰亭黑_GBK"/>
                <a:cs typeface="方正兰亭黑_GBK"/>
              </a:rPr>
              <a:t> </a:t>
            </a:r>
            <a:r>
              <a:rPr sz="846" dirty="0" err="1">
                <a:solidFill>
                  <a:srgbClr val="231F20"/>
                </a:solidFill>
                <a:latin typeface="方正兰亭黑_GBK"/>
                <a:cs typeface="方正兰亭黑_GBK"/>
              </a:rPr>
              <a:t>美学原则</a:t>
            </a:r>
            <a:endParaRPr sz="846" dirty="0">
              <a:latin typeface="方正兰亭黑_GBK"/>
              <a:cs typeface="方正兰亭黑_GBK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3093815" y="3533962"/>
            <a:ext cx="804891" cy="96567"/>
          </a:xfrm>
          <a:prstGeom prst="rect">
            <a:avLst/>
          </a:prstGeom>
        </p:spPr>
        <p:txBody>
          <a:bodyPr vert="horz" wrap="square" lIns="0" tIns="11813" rIns="0" bIns="0" rtlCol="0">
            <a:spAutoFit/>
          </a:bodyPr>
          <a:lstStyle/>
          <a:p>
            <a:pPr marL="10739">
              <a:spcBef>
                <a:spcPts val="93"/>
              </a:spcBef>
            </a:pP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图</a:t>
            </a:r>
            <a:r>
              <a:rPr sz="550" spc="4" dirty="0">
                <a:solidFill>
                  <a:srgbClr val="231F20"/>
                </a:solidFill>
                <a:latin typeface="方正兰亭纤黑_GBK"/>
                <a:cs typeface="方正兰亭纤黑_GBK"/>
              </a:rPr>
              <a:t>3-142  </a:t>
            </a: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 图表中的图形</a:t>
            </a:r>
            <a:endParaRPr sz="550">
              <a:latin typeface="方正兰亭纤黑_GBK"/>
              <a:cs typeface="方正兰亭纤黑_GBK"/>
            </a:endParaRPr>
          </a:p>
        </p:txBody>
      </p:sp>
      <p:pic>
        <p:nvPicPr>
          <p:cNvPr id="7" name="object 7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905199" y="1679011"/>
            <a:ext cx="1355669" cy="1814773"/>
          </a:xfrm>
          <a:prstGeom prst="rect">
            <a:avLst/>
          </a:prstGeom>
        </p:spPr>
      </p:pic>
      <p:sp>
        <p:nvSpPr>
          <p:cNvPr id="8" name="object 8"/>
          <p:cNvSpPr txBox="1"/>
          <p:nvPr/>
        </p:nvSpPr>
        <p:spPr>
          <a:xfrm>
            <a:off x="6315131" y="3533960"/>
            <a:ext cx="804891" cy="96567"/>
          </a:xfrm>
          <a:prstGeom prst="rect">
            <a:avLst/>
          </a:prstGeom>
        </p:spPr>
        <p:txBody>
          <a:bodyPr vert="horz" wrap="square" lIns="0" tIns="11813" rIns="0" bIns="0" rtlCol="0">
            <a:spAutoFit/>
          </a:bodyPr>
          <a:lstStyle/>
          <a:p>
            <a:pPr marL="10739">
              <a:spcBef>
                <a:spcPts val="93"/>
              </a:spcBef>
            </a:pP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图</a:t>
            </a:r>
            <a:r>
              <a:rPr sz="550" spc="4" dirty="0">
                <a:solidFill>
                  <a:srgbClr val="231F20"/>
                </a:solidFill>
                <a:latin typeface="方正兰亭纤黑_GBK"/>
                <a:cs typeface="方正兰亭纤黑_GBK"/>
              </a:rPr>
              <a:t>3-143  </a:t>
            </a: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 路边标示图形</a:t>
            </a:r>
            <a:endParaRPr sz="550">
              <a:latin typeface="方正兰亭纤黑_GBK"/>
              <a:cs typeface="方正兰亭纤黑_GBK"/>
            </a:endParaRPr>
          </a:p>
        </p:txBody>
      </p:sp>
      <p:pic>
        <p:nvPicPr>
          <p:cNvPr id="9" name="object 9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4464844" y="1728190"/>
            <a:ext cx="4596637" cy="1765594"/>
          </a:xfrm>
          <a:prstGeom prst="rect">
            <a:avLst/>
          </a:prstGeom>
        </p:spPr>
      </p:pic>
    </p:spTree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bject 3">
            <a:extLst>
              <a:ext uri="{FF2B5EF4-FFF2-40B4-BE49-F238E27FC236}">
                <a16:creationId xmlns:a16="http://schemas.microsoft.com/office/drawing/2014/main" id="{216BF52F-D61A-E4AF-0792-32CABB1B65EB}"/>
              </a:ext>
            </a:extLst>
          </p:cNvPr>
          <p:cNvSpPr/>
          <p:nvPr/>
        </p:nvSpPr>
        <p:spPr>
          <a:xfrm>
            <a:off x="0" y="0"/>
            <a:ext cx="11520488" cy="6480175"/>
          </a:xfrm>
          <a:custGeom>
            <a:avLst/>
            <a:gdLst/>
            <a:ahLst/>
            <a:cxnLst/>
            <a:rect l="l" t="t" r="r" b="b"/>
            <a:pathLst>
              <a:path w="6660515" h="9360535">
                <a:moveTo>
                  <a:pt x="0" y="9360001"/>
                </a:moveTo>
                <a:lnTo>
                  <a:pt x="6659994" y="9360001"/>
                </a:lnTo>
                <a:lnTo>
                  <a:pt x="6659994" y="0"/>
                </a:lnTo>
                <a:lnTo>
                  <a:pt x="0" y="0"/>
                </a:lnTo>
                <a:lnTo>
                  <a:pt x="0" y="9360001"/>
                </a:lnTo>
                <a:close/>
              </a:path>
            </a:pathLst>
          </a:custGeom>
          <a:solidFill>
            <a:srgbClr val="88969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7">
            <a:extLst>
              <a:ext uri="{FF2B5EF4-FFF2-40B4-BE49-F238E27FC236}">
                <a16:creationId xmlns:a16="http://schemas.microsoft.com/office/drawing/2014/main" id="{4A8CFD76-D658-28F9-A321-95332920DA7F}"/>
              </a:ext>
            </a:extLst>
          </p:cNvPr>
          <p:cNvSpPr/>
          <p:nvPr/>
        </p:nvSpPr>
        <p:spPr>
          <a:xfrm rot="16200000">
            <a:off x="-362823" y="-395002"/>
            <a:ext cx="4360490" cy="365273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4">
            <a:extLst>
              <a:ext uri="{FF2B5EF4-FFF2-40B4-BE49-F238E27FC236}">
                <a16:creationId xmlns:a16="http://schemas.microsoft.com/office/drawing/2014/main" id="{768DFCEB-6AFD-9346-0282-2289B885D20F}"/>
              </a:ext>
            </a:extLst>
          </p:cNvPr>
          <p:cNvSpPr/>
          <p:nvPr/>
        </p:nvSpPr>
        <p:spPr>
          <a:xfrm>
            <a:off x="5074444" y="1100290"/>
            <a:ext cx="995680" cy="995680"/>
          </a:xfrm>
          <a:custGeom>
            <a:avLst/>
            <a:gdLst/>
            <a:ahLst/>
            <a:cxnLst/>
            <a:rect l="l" t="t" r="r" b="b"/>
            <a:pathLst>
              <a:path w="995679" h="995679">
                <a:moveTo>
                  <a:pt x="497700" y="0"/>
                </a:moveTo>
                <a:lnTo>
                  <a:pt x="449838" y="2282"/>
                </a:lnTo>
                <a:lnTo>
                  <a:pt x="403249" y="8990"/>
                </a:lnTo>
                <a:lnTo>
                  <a:pt x="358142" y="19914"/>
                </a:lnTo>
                <a:lnTo>
                  <a:pt x="314727" y="34842"/>
                </a:lnTo>
                <a:lnTo>
                  <a:pt x="273215" y="53565"/>
                </a:lnTo>
                <a:lnTo>
                  <a:pt x="233816" y="75873"/>
                </a:lnTo>
                <a:lnTo>
                  <a:pt x="196740" y="101555"/>
                </a:lnTo>
                <a:lnTo>
                  <a:pt x="162197" y="130402"/>
                </a:lnTo>
                <a:lnTo>
                  <a:pt x="130398" y="162203"/>
                </a:lnTo>
                <a:lnTo>
                  <a:pt x="101553" y="196748"/>
                </a:lnTo>
                <a:lnTo>
                  <a:pt x="75871" y="233826"/>
                </a:lnTo>
                <a:lnTo>
                  <a:pt x="53564" y="273228"/>
                </a:lnTo>
                <a:lnTo>
                  <a:pt x="34841" y="314744"/>
                </a:lnTo>
                <a:lnTo>
                  <a:pt x="19913" y="358163"/>
                </a:lnTo>
                <a:lnTo>
                  <a:pt x="8990" y="403275"/>
                </a:lnTo>
                <a:lnTo>
                  <a:pt x="2282" y="449870"/>
                </a:lnTo>
                <a:lnTo>
                  <a:pt x="0" y="497738"/>
                </a:lnTo>
                <a:lnTo>
                  <a:pt x="2282" y="545599"/>
                </a:lnTo>
                <a:lnTo>
                  <a:pt x="8990" y="592189"/>
                </a:lnTo>
                <a:lnTo>
                  <a:pt x="19913" y="637296"/>
                </a:lnTo>
                <a:lnTo>
                  <a:pt x="34841" y="680711"/>
                </a:lnTo>
                <a:lnTo>
                  <a:pt x="53564" y="722223"/>
                </a:lnTo>
                <a:lnTo>
                  <a:pt x="75871" y="761622"/>
                </a:lnTo>
                <a:lnTo>
                  <a:pt x="101553" y="798698"/>
                </a:lnTo>
                <a:lnTo>
                  <a:pt x="130398" y="833240"/>
                </a:lnTo>
                <a:lnTo>
                  <a:pt x="162197" y="865040"/>
                </a:lnTo>
                <a:lnTo>
                  <a:pt x="196740" y="893885"/>
                </a:lnTo>
                <a:lnTo>
                  <a:pt x="233816" y="919566"/>
                </a:lnTo>
                <a:lnTo>
                  <a:pt x="273215" y="941874"/>
                </a:lnTo>
                <a:lnTo>
                  <a:pt x="314727" y="960596"/>
                </a:lnTo>
                <a:lnTo>
                  <a:pt x="358142" y="975524"/>
                </a:lnTo>
                <a:lnTo>
                  <a:pt x="403249" y="986447"/>
                </a:lnTo>
                <a:lnTo>
                  <a:pt x="449838" y="993155"/>
                </a:lnTo>
                <a:lnTo>
                  <a:pt x="497700" y="995438"/>
                </a:lnTo>
                <a:lnTo>
                  <a:pt x="545565" y="993155"/>
                </a:lnTo>
                <a:lnTo>
                  <a:pt x="592159" y="986447"/>
                </a:lnTo>
                <a:lnTo>
                  <a:pt x="637269" y="975524"/>
                </a:lnTo>
                <a:lnTo>
                  <a:pt x="680687" y="960596"/>
                </a:lnTo>
                <a:lnTo>
                  <a:pt x="722201" y="941874"/>
                </a:lnTo>
                <a:lnTo>
                  <a:pt x="761602" y="919566"/>
                </a:lnTo>
                <a:lnTo>
                  <a:pt x="785674" y="902893"/>
                </a:lnTo>
                <a:lnTo>
                  <a:pt x="497700" y="902893"/>
                </a:lnTo>
                <a:lnTo>
                  <a:pt x="450516" y="900162"/>
                </a:lnTo>
                <a:lnTo>
                  <a:pt x="404913" y="892174"/>
                </a:lnTo>
                <a:lnTo>
                  <a:pt x="361197" y="879235"/>
                </a:lnTo>
                <a:lnTo>
                  <a:pt x="319676" y="861651"/>
                </a:lnTo>
                <a:lnTo>
                  <a:pt x="280654" y="839728"/>
                </a:lnTo>
                <a:lnTo>
                  <a:pt x="244440" y="813773"/>
                </a:lnTo>
                <a:lnTo>
                  <a:pt x="211339" y="784093"/>
                </a:lnTo>
                <a:lnTo>
                  <a:pt x="181657" y="750993"/>
                </a:lnTo>
                <a:lnTo>
                  <a:pt x="155701" y="714780"/>
                </a:lnTo>
                <a:lnTo>
                  <a:pt x="133777" y="675760"/>
                </a:lnTo>
                <a:lnTo>
                  <a:pt x="116192" y="634239"/>
                </a:lnTo>
                <a:lnTo>
                  <a:pt x="103251" y="590524"/>
                </a:lnTo>
                <a:lnTo>
                  <a:pt x="95263" y="544922"/>
                </a:lnTo>
                <a:lnTo>
                  <a:pt x="92532" y="497738"/>
                </a:lnTo>
                <a:lnTo>
                  <a:pt x="95263" y="450549"/>
                </a:lnTo>
                <a:lnTo>
                  <a:pt x="103251" y="404941"/>
                </a:lnTo>
                <a:lnTo>
                  <a:pt x="116192" y="361222"/>
                </a:lnTo>
                <a:lnTo>
                  <a:pt x="133777" y="319698"/>
                </a:lnTo>
                <a:lnTo>
                  <a:pt x="155701" y="280674"/>
                </a:lnTo>
                <a:lnTo>
                  <a:pt x="181657" y="244457"/>
                </a:lnTo>
                <a:lnTo>
                  <a:pt x="211339" y="211354"/>
                </a:lnTo>
                <a:lnTo>
                  <a:pt x="244440" y="181671"/>
                </a:lnTo>
                <a:lnTo>
                  <a:pt x="280654" y="155715"/>
                </a:lnTo>
                <a:lnTo>
                  <a:pt x="319676" y="133790"/>
                </a:lnTo>
                <a:lnTo>
                  <a:pt x="361197" y="116205"/>
                </a:lnTo>
                <a:lnTo>
                  <a:pt x="404913" y="103264"/>
                </a:lnTo>
                <a:lnTo>
                  <a:pt x="450516" y="95275"/>
                </a:lnTo>
                <a:lnTo>
                  <a:pt x="497700" y="92544"/>
                </a:lnTo>
                <a:lnTo>
                  <a:pt x="785671" y="92544"/>
                </a:lnTo>
                <a:lnTo>
                  <a:pt x="761602" y="75873"/>
                </a:lnTo>
                <a:lnTo>
                  <a:pt x="722201" y="53565"/>
                </a:lnTo>
                <a:lnTo>
                  <a:pt x="680687" y="34842"/>
                </a:lnTo>
                <a:lnTo>
                  <a:pt x="637269" y="19914"/>
                </a:lnTo>
                <a:lnTo>
                  <a:pt x="592159" y="8990"/>
                </a:lnTo>
                <a:lnTo>
                  <a:pt x="545565" y="2282"/>
                </a:lnTo>
                <a:lnTo>
                  <a:pt x="497700" y="0"/>
                </a:lnTo>
                <a:close/>
              </a:path>
              <a:path w="995679" h="995679">
                <a:moveTo>
                  <a:pt x="785671" y="92544"/>
                </a:moveTo>
                <a:lnTo>
                  <a:pt x="497700" y="92544"/>
                </a:lnTo>
                <a:lnTo>
                  <a:pt x="544889" y="95275"/>
                </a:lnTo>
                <a:lnTo>
                  <a:pt x="590496" y="103264"/>
                </a:lnTo>
                <a:lnTo>
                  <a:pt x="634216" y="116205"/>
                </a:lnTo>
                <a:lnTo>
                  <a:pt x="675740" y="133790"/>
                </a:lnTo>
                <a:lnTo>
                  <a:pt x="714764" y="155715"/>
                </a:lnTo>
                <a:lnTo>
                  <a:pt x="750980" y="181671"/>
                </a:lnTo>
                <a:lnTo>
                  <a:pt x="784083" y="211354"/>
                </a:lnTo>
                <a:lnTo>
                  <a:pt x="813766" y="244457"/>
                </a:lnTo>
                <a:lnTo>
                  <a:pt x="839723" y="280674"/>
                </a:lnTo>
                <a:lnTo>
                  <a:pt x="861648" y="319698"/>
                </a:lnTo>
                <a:lnTo>
                  <a:pt x="879233" y="361222"/>
                </a:lnTo>
                <a:lnTo>
                  <a:pt x="892173" y="404941"/>
                </a:lnTo>
                <a:lnTo>
                  <a:pt x="900162" y="450549"/>
                </a:lnTo>
                <a:lnTo>
                  <a:pt x="902893" y="497738"/>
                </a:lnTo>
                <a:lnTo>
                  <a:pt x="900162" y="544922"/>
                </a:lnTo>
                <a:lnTo>
                  <a:pt x="892173" y="590524"/>
                </a:lnTo>
                <a:lnTo>
                  <a:pt x="879233" y="634239"/>
                </a:lnTo>
                <a:lnTo>
                  <a:pt x="861648" y="675760"/>
                </a:lnTo>
                <a:lnTo>
                  <a:pt x="839723" y="714780"/>
                </a:lnTo>
                <a:lnTo>
                  <a:pt x="813766" y="750993"/>
                </a:lnTo>
                <a:lnTo>
                  <a:pt x="784083" y="784093"/>
                </a:lnTo>
                <a:lnTo>
                  <a:pt x="750980" y="813773"/>
                </a:lnTo>
                <a:lnTo>
                  <a:pt x="714764" y="839728"/>
                </a:lnTo>
                <a:lnTo>
                  <a:pt x="675740" y="861651"/>
                </a:lnTo>
                <a:lnTo>
                  <a:pt x="634216" y="879235"/>
                </a:lnTo>
                <a:lnTo>
                  <a:pt x="590496" y="892174"/>
                </a:lnTo>
                <a:lnTo>
                  <a:pt x="544889" y="900162"/>
                </a:lnTo>
                <a:lnTo>
                  <a:pt x="497700" y="902893"/>
                </a:lnTo>
                <a:lnTo>
                  <a:pt x="785674" y="902893"/>
                </a:lnTo>
                <a:lnTo>
                  <a:pt x="833224" y="865040"/>
                </a:lnTo>
                <a:lnTo>
                  <a:pt x="865024" y="833240"/>
                </a:lnTo>
                <a:lnTo>
                  <a:pt x="893871" y="798698"/>
                </a:lnTo>
                <a:lnTo>
                  <a:pt x="919553" y="761622"/>
                </a:lnTo>
                <a:lnTo>
                  <a:pt x="941860" y="722223"/>
                </a:lnTo>
                <a:lnTo>
                  <a:pt x="960583" y="680711"/>
                </a:lnTo>
                <a:lnTo>
                  <a:pt x="975511" y="637296"/>
                </a:lnTo>
                <a:lnTo>
                  <a:pt x="986435" y="592189"/>
                </a:lnTo>
                <a:lnTo>
                  <a:pt x="993143" y="545599"/>
                </a:lnTo>
                <a:lnTo>
                  <a:pt x="995426" y="497738"/>
                </a:lnTo>
                <a:lnTo>
                  <a:pt x="993143" y="449870"/>
                </a:lnTo>
                <a:lnTo>
                  <a:pt x="986435" y="403275"/>
                </a:lnTo>
                <a:lnTo>
                  <a:pt x="975511" y="358163"/>
                </a:lnTo>
                <a:lnTo>
                  <a:pt x="960583" y="314744"/>
                </a:lnTo>
                <a:lnTo>
                  <a:pt x="941860" y="273228"/>
                </a:lnTo>
                <a:lnTo>
                  <a:pt x="919553" y="233826"/>
                </a:lnTo>
                <a:lnTo>
                  <a:pt x="893871" y="196748"/>
                </a:lnTo>
                <a:lnTo>
                  <a:pt x="865024" y="162203"/>
                </a:lnTo>
                <a:lnTo>
                  <a:pt x="833224" y="130402"/>
                </a:lnTo>
                <a:lnTo>
                  <a:pt x="798680" y="101555"/>
                </a:lnTo>
                <a:lnTo>
                  <a:pt x="785671" y="92544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4">
            <a:extLst>
              <a:ext uri="{FF2B5EF4-FFF2-40B4-BE49-F238E27FC236}">
                <a16:creationId xmlns:a16="http://schemas.microsoft.com/office/drawing/2014/main" id="{BA7A3A64-27AE-B157-B749-0C9E75B8C5E4}"/>
              </a:ext>
            </a:extLst>
          </p:cNvPr>
          <p:cNvSpPr txBox="1"/>
          <p:nvPr/>
        </p:nvSpPr>
        <p:spPr>
          <a:xfrm>
            <a:off x="4083844" y="1481290"/>
            <a:ext cx="2996098" cy="1158356"/>
          </a:xfrm>
          <a:prstGeom prst="rect">
            <a:avLst/>
          </a:prstGeom>
        </p:spPr>
        <p:txBody>
          <a:bodyPr vert="horz" wrap="square" lIns="0" tIns="13424" rIns="0" bIns="0" rtlCol="0">
            <a:spAutoFit/>
          </a:bodyPr>
          <a:lstStyle/>
          <a:p>
            <a:pPr marR="22014" algn="ctr">
              <a:spcBef>
                <a:spcPts val="106"/>
              </a:spcBef>
            </a:pPr>
            <a:r>
              <a:rPr sz="1700" spc="194" dirty="0">
                <a:solidFill>
                  <a:srgbClr val="FFFFFF"/>
                </a:solidFill>
                <a:latin typeface="方正兰亭中黑_GBK"/>
                <a:cs typeface="方正兰亭中黑_GBK"/>
              </a:rPr>
              <a:t>第</a:t>
            </a:r>
            <a:r>
              <a:rPr sz="1700" spc="127" dirty="0">
                <a:solidFill>
                  <a:srgbClr val="FFFFFF"/>
                </a:solidFill>
                <a:latin typeface="方正兰亭中黑_GBK"/>
                <a:cs typeface="方正兰亭中黑_GBK"/>
              </a:rPr>
              <a:t>4</a:t>
            </a:r>
            <a:r>
              <a:rPr sz="1700" spc="135" dirty="0">
                <a:solidFill>
                  <a:srgbClr val="FFFFFF"/>
                </a:solidFill>
                <a:latin typeface="方正兰亭中黑_GBK"/>
                <a:cs typeface="方正兰亭中黑_GBK"/>
              </a:rPr>
              <a:t>章</a:t>
            </a:r>
            <a:endParaRPr lang="en-US" sz="1700" spc="135" dirty="0">
              <a:solidFill>
                <a:srgbClr val="FFFFFF"/>
              </a:solidFill>
              <a:latin typeface="方正兰亭中黑_GBK"/>
              <a:cs typeface="方正兰亭中黑_GBK"/>
            </a:endParaRPr>
          </a:p>
          <a:p>
            <a:pPr marR="22014" algn="ctr">
              <a:spcBef>
                <a:spcPts val="106"/>
              </a:spcBef>
            </a:pPr>
            <a:endParaRPr sz="1700" dirty="0">
              <a:latin typeface="方正兰亭中黑_GBK"/>
              <a:cs typeface="方正兰亭中黑_GBK"/>
            </a:endParaRPr>
          </a:p>
          <a:p>
            <a:pPr>
              <a:spcBef>
                <a:spcPts val="8"/>
              </a:spcBef>
            </a:pPr>
            <a:endParaRPr sz="2156" dirty="0">
              <a:latin typeface="方正兰亭中黑_GBK"/>
              <a:cs typeface="方正兰亭中黑_GBK"/>
            </a:endParaRPr>
          </a:p>
          <a:p>
            <a:pPr algn="ctr">
              <a:lnSpc>
                <a:spcPct val="100000"/>
              </a:lnSpc>
            </a:pPr>
            <a:r>
              <a:rPr spc="271" dirty="0">
                <a:solidFill>
                  <a:srgbClr val="FFFFFF"/>
                </a:solidFill>
                <a:latin typeface="方正兰亭中粗黑_GBK"/>
                <a:cs typeface="方正兰亭中粗黑_GBK"/>
              </a:rPr>
              <a:t>创意图形的表现形</a:t>
            </a:r>
            <a:r>
              <a:rPr dirty="0">
                <a:solidFill>
                  <a:srgbClr val="FFFFFF"/>
                </a:solidFill>
                <a:latin typeface="方正兰亭中粗黑_GBK"/>
                <a:cs typeface="方正兰亭中粗黑_GBK"/>
              </a:rPr>
              <a:t>式</a:t>
            </a:r>
            <a:r>
              <a:rPr spc="-152" dirty="0">
                <a:solidFill>
                  <a:srgbClr val="FFFFFF"/>
                </a:solidFill>
                <a:latin typeface="方正兰亭中粗黑_GBK"/>
                <a:cs typeface="方正兰亭中粗黑_GBK"/>
              </a:rPr>
              <a:t> </a:t>
            </a:r>
            <a:endParaRPr dirty="0">
              <a:latin typeface="方正兰亭中粗黑_GBK"/>
              <a:cs typeface="方正兰亭中粗黑_GBK"/>
            </a:endParaRPr>
          </a:p>
        </p:txBody>
      </p:sp>
      <p:sp>
        <p:nvSpPr>
          <p:cNvPr id="10" name="object 5">
            <a:extLst>
              <a:ext uri="{FF2B5EF4-FFF2-40B4-BE49-F238E27FC236}">
                <a16:creationId xmlns:a16="http://schemas.microsoft.com/office/drawing/2014/main" id="{6639ABF0-ED51-65B6-E6F7-635DCFBED8B7}"/>
              </a:ext>
            </a:extLst>
          </p:cNvPr>
          <p:cNvSpPr txBox="1"/>
          <p:nvPr/>
        </p:nvSpPr>
        <p:spPr>
          <a:xfrm>
            <a:off x="1950244" y="3240087"/>
            <a:ext cx="7600422" cy="2201180"/>
          </a:xfrm>
          <a:prstGeom prst="rect">
            <a:avLst/>
          </a:prstGeom>
        </p:spPr>
        <p:txBody>
          <a:bodyPr vert="horz" wrap="square" lIns="0" tIns="73025" rIns="0" bIns="0" rtlCol="0">
            <a:spAutoFit/>
          </a:bodyPr>
          <a:lstStyle/>
          <a:p>
            <a:pPr marL="10739">
              <a:spcBef>
                <a:spcPts val="575"/>
              </a:spcBef>
            </a:pPr>
            <a:r>
              <a:rPr sz="1400" dirty="0">
                <a:solidFill>
                  <a:srgbClr val="FFFFFF"/>
                </a:solidFill>
                <a:latin typeface="方正兰亭中粗黑_GBK"/>
                <a:cs typeface="方正兰亭中粗黑_GBK"/>
              </a:rPr>
              <a:t>主要内容</a:t>
            </a:r>
            <a:endParaRPr sz="1400" dirty="0">
              <a:latin typeface="方正兰亭中粗黑_GBK"/>
              <a:cs typeface="方正兰亭中粗黑_GBK"/>
            </a:endParaRPr>
          </a:p>
          <a:p>
            <a:pPr marL="10739" marR="4296" algn="just">
              <a:lnSpc>
                <a:spcPct val="111100"/>
              </a:lnSpc>
              <a:spcBef>
                <a:spcPts val="300"/>
              </a:spcBef>
            </a:pPr>
            <a:r>
              <a:rPr sz="1400" spc="63" dirty="0" err="1">
                <a:solidFill>
                  <a:srgbClr val="FFFFFF"/>
                </a:solidFill>
                <a:latin typeface="方正兰亭纤黑_GBK"/>
                <a:cs typeface="方正兰亭纤黑_GBK"/>
              </a:rPr>
              <a:t>本章主要讲述图形设计的表现形式。详细介绍异构</a:t>
            </a:r>
            <a:r>
              <a:rPr sz="1400" dirty="0" err="1">
                <a:solidFill>
                  <a:srgbClr val="FFFFFF"/>
                </a:solidFill>
                <a:latin typeface="方正兰亭纤黑_GBK"/>
                <a:cs typeface="方正兰亭纤黑_GBK"/>
              </a:rPr>
              <a:t>图</a:t>
            </a:r>
            <a:r>
              <a:rPr sz="1400" spc="25" dirty="0" err="1">
                <a:solidFill>
                  <a:srgbClr val="FFFFFF"/>
                </a:solidFill>
                <a:latin typeface="方正兰亭纤黑_GBK"/>
                <a:cs typeface="方正兰亭纤黑_GBK"/>
              </a:rPr>
              <a:t>形、同构图形、重构图形、解构图形、模仿图形、寓意</a:t>
            </a:r>
            <a:r>
              <a:rPr sz="1400" spc="25" dirty="0">
                <a:solidFill>
                  <a:srgbClr val="FFFFFF"/>
                </a:solidFill>
                <a:latin typeface="方正兰亭纤黑_GBK"/>
                <a:cs typeface="方正兰亭纤黑_GBK"/>
              </a:rPr>
              <a:t> </a:t>
            </a:r>
            <a:r>
              <a:rPr sz="1400" dirty="0">
                <a:solidFill>
                  <a:srgbClr val="FFFFFF"/>
                </a:solidFill>
                <a:latin typeface="方正兰亭纤黑_GBK"/>
                <a:cs typeface="方正兰亭纤黑_GBK"/>
              </a:rPr>
              <a:t>图形。</a:t>
            </a:r>
            <a:endParaRPr sz="1400" dirty="0">
              <a:latin typeface="方正兰亭纤黑_GBK"/>
              <a:cs typeface="方正兰亭纤黑_GBK"/>
            </a:endParaRPr>
          </a:p>
          <a:p>
            <a:pPr>
              <a:spcBef>
                <a:spcPts val="8"/>
              </a:spcBef>
            </a:pPr>
            <a:endParaRPr sz="1400" dirty="0">
              <a:latin typeface="方正兰亭纤黑_GBK"/>
              <a:cs typeface="方正兰亭纤黑_GBK"/>
            </a:endParaRPr>
          </a:p>
          <a:p>
            <a:pPr marL="10739"/>
            <a:r>
              <a:rPr sz="1400" dirty="0">
                <a:solidFill>
                  <a:srgbClr val="FFFFFF"/>
                </a:solidFill>
                <a:latin typeface="方正兰亭中粗黑_GBK"/>
                <a:cs typeface="方正兰亭中粗黑_GBK"/>
              </a:rPr>
              <a:t>重点及难点</a:t>
            </a:r>
            <a:endParaRPr sz="1400" dirty="0">
              <a:latin typeface="方正兰亭中粗黑_GBK"/>
              <a:cs typeface="方正兰亭中粗黑_GBK"/>
            </a:endParaRPr>
          </a:p>
          <a:p>
            <a:pPr marL="10739">
              <a:spcBef>
                <a:spcPts val="402"/>
              </a:spcBef>
            </a:pPr>
            <a:r>
              <a:rPr sz="1400" spc="-47" dirty="0">
                <a:solidFill>
                  <a:srgbClr val="FFFFFF"/>
                </a:solidFill>
                <a:latin typeface="方正兰亭纤黑_GBK"/>
                <a:cs typeface="方正兰亭纤黑_GBK"/>
              </a:rPr>
              <a:t>本章重点和难点是如何灵活应用图形设计的各种表现形式。</a:t>
            </a:r>
            <a:endParaRPr sz="1400" dirty="0">
              <a:latin typeface="方正兰亭纤黑_GBK"/>
              <a:cs typeface="方正兰亭纤黑_GBK"/>
            </a:endParaRPr>
          </a:p>
          <a:p>
            <a:pPr>
              <a:spcBef>
                <a:spcPts val="8"/>
              </a:spcBef>
            </a:pPr>
            <a:endParaRPr sz="1400" dirty="0">
              <a:latin typeface="方正兰亭纤黑_GBK"/>
              <a:cs typeface="方正兰亭纤黑_GBK"/>
            </a:endParaRPr>
          </a:p>
          <a:p>
            <a:pPr marL="10739"/>
            <a:r>
              <a:rPr sz="1400" dirty="0">
                <a:solidFill>
                  <a:srgbClr val="FFFFFF"/>
                </a:solidFill>
                <a:latin typeface="方正兰亭中粗黑_GBK"/>
                <a:cs typeface="方正兰亭中粗黑_GBK"/>
              </a:rPr>
              <a:t>学习目标</a:t>
            </a:r>
            <a:endParaRPr sz="1400" dirty="0">
              <a:latin typeface="方正兰亭中粗黑_GBK"/>
              <a:cs typeface="方正兰亭中粗黑_GBK"/>
            </a:endParaRPr>
          </a:p>
          <a:p>
            <a:pPr marL="10739" marR="4296">
              <a:lnSpc>
                <a:spcPct val="111100"/>
              </a:lnSpc>
              <a:spcBef>
                <a:spcPts val="300"/>
              </a:spcBef>
            </a:pPr>
            <a:r>
              <a:rPr sz="1400" spc="25" dirty="0">
                <a:solidFill>
                  <a:srgbClr val="FFFFFF"/>
                </a:solidFill>
                <a:latin typeface="方正兰亭纤黑_GBK"/>
                <a:cs typeface="方正兰亭纤黑_GBK"/>
              </a:rPr>
              <a:t>掌握图形设计的多种表现形式，能够使用这些表现形式 </a:t>
            </a:r>
            <a:r>
              <a:rPr sz="1400" dirty="0">
                <a:solidFill>
                  <a:srgbClr val="FFFFFF"/>
                </a:solidFill>
                <a:latin typeface="方正兰亭纤黑_GBK"/>
                <a:cs typeface="方正兰亭纤黑_GBK"/>
              </a:rPr>
              <a:t>完成图形设计。</a:t>
            </a:r>
            <a:endParaRPr sz="1400" dirty="0">
              <a:latin typeface="方正兰亭纤黑_GBK"/>
              <a:cs typeface="方正兰亭纤黑_GBK"/>
            </a:endParaRPr>
          </a:p>
        </p:txBody>
      </p:sp>
    </p:spTree>
    <p:extLst>
      <p:ext uri="{BB962C8B-B14F-4D97-AF65-F5344CB8AC3E}">
        <p14:creationId xmlns:p14="http://schemas.microsoft.com/office/powerpoint/2010/main" val="3001614170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433675" y="2475448"/>
            <a:ext cx="2606052" cy="3607391"/>
          </a:xfrm>
          <a:prstGeom prst="rect">
            <a:avLst/>
          </a:prstGeom>
        </p:spPr>
      </p:pic>
      <p:sp>
        <p:nvSpPr>
          <p:cNvPr id="5" name="object 5"/>
          <p:cNvSpPr txBox="1"/>
          <p:nvPr/>
        </p:nvSpPr>
        <p:spPr>
          <a:xfrm>
            <a:off x="4412687" y="6123016"/>
            <a:ext cx="648101" cy="96567"/>
          </a:xfrm>
          <a:prstGeom prst="rect">
            <a:avLst/>
          </a:prstGeom>
        </p:spPr>
        <p:txBody>
          <a:bodyPr vert="horz" wrap="square" lIns="0" tIns="11813" rIns="0" bIns="0" rtlCol="0">
            <a:spAutoFit/>
          </a:bodyPr>
          <a:lstStyle/>
          <a:p>
            <a:pPr marL="10739">
              <a:spcBef>
                <a:spcPts val="93"/>
              </a:spcBef>
            </a:pP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图</a:t>
            </a:r>
            <a:r>
              <a:rPr sz="550" spc="4" dirty="0">
                <a:solidFill>
                  <a:srgbClr val="231F20"/>
                </a:solidFill>
                <a:latin typeface="方正兰亭纤黑_GBK"/>
                <a:cs typeface="方正兰亭纤黑_GBK"/>
              </a:rPr>
              <a:t>4-1   </a:t>
            </a: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福田繁雄展</a:t>
            </a:r>
            <a:endParaRPr sz="550">
              <a:latin typeface="方正兰亭纤黑_GBK"/>
              <a:cs typeface="方正兰亭纤黑_GBK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7090535" y="2043406"/>
            <a:ext cx="647564" cy="96567"/>
          </a:xfrm>
          <a:prstGeom prst="rect">
            <a:avLst/>
          </a:prstGeom>
        </p:spPr>
        <p:txBody>
          <a:bodyPr vert="horz" wrap="square" lIns="0" tIns="11813" rIns="0" bIns="0" rtlCol="0">
            <a:spAutoFit/>
          </a:bodyPr>
          <a:lstStyle/>
          <a:p>
            <a:pPr marL="10739">
              <a:spcBef>
                <a:spcPts val="93"/>
              </a:spcBef>
            </a:pP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图</a:t>
            </a:r>
            <a:r>
              <a:rPr sz="550" spc="4" dirty="0">
                <a:solidFill>
                  <a:srgbClr val="231F20"/>
                </a:solidFill>
                <a:latin typeface="方正兰亭纤黑_GBK"/>
                <a:cs typeface="方正兰亭纤黑_GBK"/>
              </a:rPr>
              <a:t>4-2   </a:t>
            </a: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埃舍尔作品</a:t>
            </a:r>
            <a:endParaRPr sz="550">
              <a:latin typeface="方正兰亭纤黑_GBK"/>
              <a:cs typeface="方正兰亭纤黑_GBK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7100815" y="4110481"/>
            <a:ext cx="577223" cy="96567"/>
          </a:xfrm>
          <a:prstGeom prst="rect">
            <a:avLst/>
          </a:prstGeom>
        </p:spPr>
        <p:txBody>
          <a:bodyPr vert="horz" wrap="square" lIns="0" tIns="11813" rIns="0" bIns="0" rtlCol="0">
            <a:spAutoFit/>
          </a:bodyPr>
          <a:lstStyle/>
          <a:p>
            <a:pPr marL="10739">
              <a:spcBef>
                <a:spcPts val="93"/>
              </a:spcBef>
            </a:pP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图</a:t>
            </a:r>
            <a:r>
              <a:rPr sz="550" spc="4" dirty="0">
                <a:solidFill>
                  <a:srgbClr val="231F20"/>
                </a:solidFill>
                <a:latin typeface="方正兰亭纤黑_GBK"/>
                <a:cs typeface="方正兰亭纤黑_GBK"/>
              </a:rPr>
              <a:t>4-3   </a:t>
            </a: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空间异构</a:t>
            </a:r>
            <a:endParaRPr sz="550">
              <a:latin typeface="方正兰亭纤黑_GBK"/>
              <a:cs typeface="方正兰亭纤黑_GBK"/>
            </a:endParaRPr>
          </a:p>
        </p:txBody>
      </p:sp>
      <p:pic>
        <p:nvPicPr>
          <p:cNvPr id="8" name="object 8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6750844" y="400069"/>
            <a:ext cx="1276814" cy="1603122"/>
          </a:xfrm>
          <a:prstGeom prst="rect">
            <a:avLst/>
          </a:prstGeom>
        </p:spPr>
      </p:pic>
      <p:pic>
        <p:nvPicPr>
          <p:cNvPr id="9" name="object 9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6750845" y="2260545"/>
            <a:ext cx="1276815" cy="1809739"/>
          </a:xfrm>
          <a:prstGeom prst="rect">
            <a:avLst/>
          </a:prstGeom>
        </p:spPr>
      </p:pic>
      <p:pic>
        <p:nvPicPr>
          <p:cNvPr id="10" name="object 10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6750845" y="4326808"/>
            <a:ext cx="1276815" cy="1794729"/>
          </a:xfrm>
          <a:prstGeom prst="rect">
            <a:avLst/>
          </a:prstGeom>
        </p:spPr>
      </p:pic>
      <p:sp>
        <p:nvSpPr>
          <p:cNvPr id="11" name="object 11"/>
          <p:cNvSpPr txBox="1"/>
          <p:nvPr/>
        </p:nvSpPr>
        <p:spPr>
          <a:xfrm>
            <a:off x="7100542" y="6161717"/>
            <a:ext cx="577760" cy="96567"/>
          </a:xfrm>
          <a:prstGeom prst="rect">
            <a:avLst/>
          </a:prstGeom>
        </p:spPr>
        <p:txBody>
          <a:bodyPr vert="horz" wrap="square" lIns="0" tIns="11813" rIns="0" bIns="0" rtlCol="0">
            <a:spAutoFit/>
          </a:bodyPr>
          <a:lstStyle/>
          <a:p>
            <a:pPr marL="10739">
              <a:spcBef>
                <a:spcPts val="93"/>
              </a:spcBef>
            </a:pP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图</a:t>
            </a:r>
            <a:r>
              <a:rPr sz="550" spc="4" dirty="0">
                <a:solidFill>
                  <a:srgbClr val="231F20"/>
                </a:solidFill>
                <a:latin typeface="方正兰亭纤黑_GBK"/>
                <a:cs typeface="方正兰亭纤黑_GBK"/>
              </a:rPr>
              <a:t>4-4   </a:t>
            </a: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混维空间</a:t>
            </a:r>
            <a:endParaRPr sz="550">
              <a:latin typeface="方正兰亭纤黑_GBK"/>
              <a:cs typeface="方正兰亭纤黑_GBK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3422916" y="1622309"/>
            <a:ext cx="2921554" cy="167040"/>
          </a:xfrm>
          <a:prstGeom prst="rect">
            <a:avLst/>
          </a:prstGeom>
        </p:spPr>
        <p:txBody>
          <a:bodyPr vert="horz" wrap="square" lIns="0" tIns="10739" rIns="0" bIns="0" rtlCol="0">
            <a:spAutoFit/>
          </a:bodyPr>
          <a:lstStyle/>
          <a:p>
            <a:pPr marL="10739">
              <a:spcBef>
                <a:spcPts val="85"/>
              </a:spcBef>
              <a:tabLst>
                <a:tab pos="439770" algn="l"/>
              </a:tabLst>
            </a:pPr>
            <a:r>
              <a:rPr sz="1015" spc="-4" dirty="0">
                <a:solidFill>
                  <a:srgbClr val="000515"/>
                </a:solidFill>
                <a:latin typeface="方正兰亭准黑_GBK"/>
                <a:cs typeface="方正兰亭准黑_GBK"/>
              </a:rPr>
              <a:t>4.1.1	</a:t>
            </a:r>
            <a:r>
              <a:rPr sz="1015" dirty="0" err="1">
                <a:solidFill>
                  <a:srgbClr val="000515"/>
                </a:solidFill>
                <a:latin typeface="方正兰亭准黑_GBK"/>
                <a:cs typeface="方正兰亭准黑_GBK"/>
              </a:rPr>
              <a:t>混维空间</a:t>
            </a:r>
            <a:endParaRPr sz="1015" dirty="0">
              <a:latin typeface="方正兰亭准黑_GBK"/>
              <a:cs typeface="方正兰亭准黑_GBK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3422916" y="1924612"/>
            <a:ext cx="2921554" cy="167040"/>
          </a:xfrm>
          <a:prstGeom prst="rect">
            <a:avLst/>
          </a:prstGeom>
        </p:spPr>
        <p:txBody>
          <a:bodyPr vert="horz" wrap="square" lIns="0" tIns="10739" rIns="0" bIns="0" rtlCol="0">
            <a:spAutoFit/>
          </a:bodyPr>
          <a:lstStyle/>
          <a:p>
            <a:pPr marL="10739">
              <a:spcBef>
                <a:spcPts val="85"/>
              </a:spcBef>
              <a:tabLst>
                <a:tab pos="455879" algn="l"/>
              </a:tabLst>
            </a:pPr>
            <a:r>
              <a:rPr sz="1015" spc="-4" dirty="0">
                <a:solidFill>
                  <a:srgbClr val="000515"/>
                </a:solidFill>
                <a:latin typeface="方正兰亭准黑_GBK"/>
                <a:cs typeface="方正兰亭准黑_GBK"/>
              </a:rPr>
              <a:t>4.1.2	</a:t>
            </a:r>
            <a:r>
              <a:rPr sz="1015" dirty="0" err="1">
                <a:solidFill>
                  <a:srgbClr val="000515"/>
                </a:solidFill>
                <a:latin typeface="方正兰亭准黑_GBK"/>
                <a:cs typeface="方正兰亭准黑_GBK"/>
              </a:rPr>
              <a:t>矛盾空间</a:t>
            </a:r>
            <a:endParaRPr sz="1015" dirty="0">
              <a:latin typeface="方正兰亭准黑_GBK"/>
              <a:cs typeface="方正兰亭准黑_GBK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3422939" y="415252"/>
            <a:ext cx="832812" cy="552343"/>
          </a:xfrm>
          <a:prstGeom prst="rect">
            <a:avLst/>
          </a:prstGeom>
        </p:spPr>
        <p:txBody>
          <a:bodyPr vert="horz" wrap="square" lIns="0" tIns="70878" rIns="0" bIns="0" rtlCol="0">
            <a:spAutoFit/>
          </a:bodyPr>
          <a:lstStyle/>
          <a:p>
            <a:pPr marL="10739">
              <a:spcBef>
                <a:spcPts val="558"/>
              </a:spcBef>
            </a:pPr>
            <a:r>
              <a:rPr sz="1438" spc="13" dirty="0">
                <a:solidFill>
                  <a:srgbClr val="231F20"/>
                </a:solidFill>
                <a:latin typeface="方正兰亭大黑_GBK"/>
                <a:cs typeface="方正兰亭大黑_GBK"/>
              </a:rPr>
              <a:t>4.1</a:t>
            </a:r>
            <a:endParaRPr sz="1438">
              <a:latin typeface="方正兰亭大黑_GBK"/>
              <a:cs typeface="方正兰亭大黑_GBK"/>
            </a:endParaRPr>
          </a:p>
          <a:p>
            <a:pPr marL="10739">
              <a:spcBef>
                <a:spcPts val="427"/>
              </a:spcBef>
            </a:pPr>
            <a:r>
              <a:rPr sz="1353" spc="241" dirty="0">
                <a:solidFill>
                  <a:srgbClr val="231F20"/>
                </a:solidFill>
                <a:latin typeface="方正兰亭中粗黑_GBK"/>
                <a:cs typeface="方正兰亭中粗黑_GBK"/>
              </a:rPr>
              <a:t>异构图</a:t>
            </a:r>
            <a:r>
              <a:rPr sz="1353" dirty="0">
                <a:solidFill>
                  <a:srgbClr val="231F20"/>
                </a:solidFill>
                <a:latin typeface="方正兰亭中粗黑_GBK"/>
                <a:cs typeface="方正兰亭中粗黑_GBK"/>
              </a:rPr>
              <a:t>形</a:t>
            </a:r>
            <a:r>
              <a:rPr sz="1353" spc="-135" dirty="0">
                <a:solidFill>
                  <a:srgbClr val="231F20"/>
                </a:solidFill>
                <a:latin typeface="方正兰亭中粗黑_GBK"/>
                <a:cs typeface="方正兰亭中粗黑_GBK"/>
              </a:rPr>
              <a:t> </a:t>
            </a:r>
            <a:endParaRPr sz="1353">
              <a:latin typeface="方正兰亭中粗黑_GBK"/>
              <a:cs typeface="方正兰亭中粗黑_GBK"/>
            </a:endParaRPr>
          </a:p>
        </p:txBody>
      </p:sp>
      <p:sp>
        <p:nvSpPr>
          <p:cNvPr id="15" name="object 15"/>
          <p:cNvSpPr/>
          <p:nvPr/>
        </p:nvSpPr>
        <p:spPr>
          <a:xfrm>
            <a:off x="3433675" y="1039503"/>
            <a:ext cx="411304" cy="30606"/>
          </a:xfrm>
          <a:custGeom>
            <a:avLst/>
            <a:gdLst/>
            <a:ahLst/>
            <a:cxnLst/>
            <a:rect l="l" t="t" r="r" b="b"/>
            <a:pathLst>
              <a:path w="486409" h="36194">
                <a:moveTo>
                  <a:pt x="486003" y="0"/>
                </a:moveTo>
                <a:lnTo>
                  <a:pt x="0" y="0"/>
                </a:lnTo>
                <a:lnTo>
                  <a:pt x="0" y="36004"/>
                </a:lnTo>
                <a:lnTo>
                  <a:pt x="486003" y="36004"/>
                </a:lnTo>
                <a:lnTo>
                  <a:pt x="486003" y="0"/>
                </a:lnTo>
                <a:close/>
              </a:path>
            </a:pathLst>
          </a:custGeom>
          <a:solidFill>
            <a:srgbClr val="231F20"/>
          </a:solidFill>
        </p:spPr>
        <p:txBody>
          <a:bodyPr wrap="square" lIns="0" tIns="0" rIns="0" bIns="0" rtlCol="0"/>
          <a:lstStyle/>
          <a:p>
            <a:endParaRPr sz="1522"/>
          </a:p>
        </p:txBody>
      </p:sp>
    </p:spTree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ject 5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903244" y="1880960"/>
            <a:ext cx="2410251" cy="3165695"/>
          </a:xfrm>
          <a:prstGeom prst="rect">
            <a:avLst/>
          </a:prstGeom>
        </p:spPr>
      </p:pic>
      <p:pic>
        <p:nvPicPr>
          <p:cNvPr id="6" name="object 6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4376408" y="1880960"/>
            <a:ext cx="2420084" cy="3165695"/>
          </a:xfrm>
          <a:prstGeom prst="rect">
            <a:avLst/>
          </a:prstGeom>
        </p:spPr>
      </p:pic>
      <p:pic>
        <p:nvPicPr>
          <p:cNvPr id="8" name="object 8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982991" y="1868487"/>
            <a:ext cx="2265676" cy="3206229"/>
          </a:xfrm>
          <a:prstGeom prst="rect">
            <a:avLst/>
          </a:prstGeom>
        </p:spPr>
      </p:pic>
      <p:sp>
        <p:nvSpPr>
          <p:cNvPr id="9" name="object 9"/>
          <p:cNvSpPr txBox="1"/>
          <p:nvPr/>
        </p:nvSpPr>
        <p:spPr>
          <a:xfrm>
            <a:off x="2883000" y="5113705"/>
            <a:ext cx="620179" cy="96567"/>
          </a:xfrm>
          <a:prstGeom prst="rect">
            <a:avLst/>
          </a:prstGeom>
        </p:spPr>
        <p:txBody>
          <a:bodyPr vert="horz" wrap="square" lIns="0" tIns="11813" rIns="0" bIns="0" rtlCol="0">
            <a:spAutoFit/>
          </a:bodyPr>
          <a:lstStyle/>
          <a:p>
            <a:pPr marL="10739">
              <a:spcBef>
                <a:spcPts val="93"/>
              </a:spcBef>
            </a:pP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图</a:t>
            </a:r>
            <a:r>
              <a:rPr sz="550" spc="4" dirty="0">
                <a:solidFill>
                  <a:srgbClr val="231F20"/>
                </a:solidFill>
                <a:latin typeface="方正兰亭纤黑_GBK"/>
                <a:cs typeface="方正兰亭纤黑_GBK"/>
              </a:rPr>
              <a:t>4-6   </a:t>
            </a: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书籍宣传</a:t>
            </a:r>
            <a:r>
              <a:rPr sz="550" spc="4" dirty="0">
                <a:solidFill>
                  <a:srgbClr val="231F20"/>
                </a:solidFill>
                <a:latin typeface="方正兰亭纤黑_GBK"/>
                <a:cs typeface="方正兰亭纤黑_GBK"/>
              </a:rPr>
              <a:t>2</a:t>
            </a:r>
            <a:endParaRPr sz="550">
              <a:latin typeface="方正兰亭纤黑_GBK"/>
              <a:cs typeface="方正兰亭纤黑_GBK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7824160" y="5082900"/>
            <a:ext cx="620179" cy="96567"/>
          </a:xfrm>
          <a:prstGeom prst="rect">
            <a:avLst/>
          </a:prstGeom>
        </p:spPr>
        <p:txBody>
          <a:bodyPr vert="horz" wrap="square" lIns="0" tIns="11813" rIns="0" bIns="0" rtlCol="0">
            <a:spAutoFit/>
          </a:bodyPr>
          <a:lstStyle/>
          <a:p>
            <a:pPr marL="10739">
              <a:spcBef>
                <a:spcPts val="93"/>
              </a:spcBef>
            </a:pP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图</a:t>
            </a:r>
            <a:r>
              <a:rPr sz="550" spc="4" dirty="0">
                <a:solidFill>
                  <a:srgbClr val="231F20"/>
                </a:solidFill>
                <a:latin typeface="方正兰亭纤黑_GBK"/>
                <a:cs typeface="方正兰亭纤黑_GBK"/>
              </a:rPr>
              <a:t>4-7   </a:t>
            </a: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书籍宣传</a:t>
            </a:r>
            <a:r>
              <a:rPr sz="550" spc="4" dirty="0">
                <a:solidFill>
                  <a:srgbClr val="231F20"/>
                </a:solidFill>
                <a:latin typeface="方正兰亭纤黑_GBK"/>
                <a:cs typeface="方正兰亭纤黑_GBK"/>
              </a:rPr>
              <a:t>3</a:t>
            </a:r>
            <a:endParaRPr sz="550" dirty="0">
              <a:latin typeface="方正兰亭纤黑_GBK"/>
              <a:cs typeface="方正兰亭纤黑_GBK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5276270" y="5080317"/>
            <a:ext cx="620716" cy="96567"/>
          </a:xfrm>
          <a:prstGeom prst="rect">
            <a:avLst/>
          </a:prstGeom>
        </p:spPr>
        <p:txBody>
          <a:bodyPr vert="horz" wrap="square" lIns="0" tIns="11813" rIns="0" bIns="0" rtlCol="0">
            <a:spAutoFit/>
          </a:bodyPr>
          <a:lstStyle/>
          <a:p>
            <a:pPr marL="10739">
              <a:spcBef>
                <a:spcPts val="93"/>
              </a:spcBef>
            </a:pP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图</a:t>
            </a:r>
            <a:r>
              <a:rPr sz="550" spc="4" dirty="0">
                <a:solidFill>
                  <a:srgbClr val="231F20"/>
                </a:solidFill>
                <a:latin typeface="方正兰亭纤黑_GBK"/>
                <a:cs typeface="方正兰亭纤黑_GBK"/>
              </a:rPr>
              <a:t>4-5   </a:t>
            </a: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书籍宣传</a:t>
            </a:r>
            <a:r>
              <a:rPr sz="550" spc="4" dirty="0">
                <a:solidFill>
                  <a:srgbClr val="231F20"/>
                </a:solidFill>
                <a:latin typeface="方正兰亭纤黑_GBK"/>
                <a:cs typeface="方正兰亭纤黑_GBK"/>
              </a:rPr>
              <a:t>1</a:t>
            </a:r>
            <a:endParaRPr sz="550">
              <a:latin typeface="方正兰亭纤黑_GBK"/>
              <a:cs typeface="方正兰亭纤黑_GBK"/>
            </a:endParaRPr>
          </a:p>
        </p:txBody>
      </p:sp>
    </p:spTree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652889" y="1106487"/>
            <a:ext cx="4596639" cy="4228537"/>
          </a:xfrm>
          <a:prstGeom prst="rect">
            <a:avLst/>
          </a:prstGeom>
        </p:spPr>
      </p:pic>
      <p:sp>
        <p:nvSpPr>
          <p:cNvPr id="5" name="object 5"/>
          <p:cNvSpPr txBox="1"/>
          <p:nvPr/>
        </p:nvSpPr>
        <p:spPr>
          <a:xfrm>
            <a:off x="6454269" y="5375199"/>
            <a:ext cx="875768" cy="96567"/>
          </a:xfrm>
          <a:prstGeom prst="rect">
            <a:avLst/>
          </a:prstGeom>
        </p:spPr>
        <p:txBody>
          <a:bodyPr vert="horz" wrap="square" lIns="0" tIns="11813" rIns="0" bIns="0" rtlCol="0">
            <a:spAutoFit/>
          </a:bodyPr>
          <a:lstStyle/>
          <a:p>
            <a:pPr marL="10739">
              <a:spcBef>
                <a:spcPts val="93"/>
              </a:spcBef>
            </a:pP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图</a:t>
            </a:r>
            <a:r>
              <a:rPr sz="550" spc="4" dirty="0">
                <a:solidFill>
                  <a:srgbClr val="231F20"/>
                </a:solidFill>
                <a:latin typeface="方正兰亭纤黑_GBK"/>
                <a:cs typeface="方正兰亭纤黑_GBK"/>
              </a:rPr>
              <a:t>4-10  </a:t>
            </a: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 埃舍尔矛盾空间</a:t>
            </a:r>
            <a:r>
              <a:rPr sz="550" spc="4" dirty="0">
                <a:solidFill>
                  <a:srgbClr val="231F20"/>
                </a:solidFill>
                <a:latin typeface="方正兰亭纤黑_GBK"/>
                <a:cs typeface="方正兰亭纤黑_GBK"/>
              </a:rPr>
              <a:t>2</a:t>
            </a:r>
            <a:endParaRPr sz="550">
              <a:latin typeface="方正兰亭纤黑_GBK"/>
              <a:cs typeface="方正兰亭纤黑_GBK"/>
            </a:endParaRPr>
          </a:p>
        </p:txBody>
      </p:sp>
      <p:sp>
        <p:nvSpPr>
          <p:cNvPr id="9" name="object 4">
            <a:extLst>
              <a:ext uri="{FF2B5EF4-FFF2-40B4-BE49-F238E27FC236}">
                <a16:creationId xmlns:a16="http://schemas.microsoft.com/office/drawing/2014/main" id="{020F5F65-6D40-9CE8-6E06-6BF56AD30331}"/>
              </a:ext>
            </a:extLst>
          </p:cNvPr>
          <p:cNvSpPr txBox="1"/>
          <p:nvPr/>
        </p:nvSpPr>
        <p:spPr>
          <a:xfrm>
            <a:off x="3246169" y="3593144"/>
            <a:ext cx="621790" cy="96567"/>
          </a:xfrm>
          <a:prstGeom prst="rect">
            <a:avLst/>
          </a:prstGeom>
        </p:spPr>
        <p:txBody>
          <a:bodyPr vert="horz" wrap="square" lIns="0" tIns="11813" rIns="0" bIns="0" rtlCol="0">
            <a:spAutoFit/>
          </a:bodyPr>
          <a:lstStyle/>
          <a:p>
            <a:pPr marL="10739">
              <a:spcBef>
                <a:spcPts val="93"/>
              </a:spcBef>
            </a:pP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图</a:t>
            </a:r>
            <a:r>
              <a:rPr sz="550" spc="4" dirty="0">
                <a:solidFill>
                  <a:srgbClr val="231F20"/>
                </a:solidFill>
                <a:latin typeface="方正兰亭纤黑_GBK"/>
                <a:cs typeface="方正兰亭纤黑_GBK"/>
              </a:rPr>
              <a:t>4-8  </a:t>
            </a: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 书籍宣传</a:t>
            </a:r>
            <a:r>
              <a:rPr sz="550" spc="4" dirty="0">
                <a:solidFill>
                  <a:srgbClr val="231F20"/>
                </a:solidFill>
                <a:latin typeface="方正兰亭纤黑_GBK"/>
                <a:cs typeface="方正兰亭纤黑_GBK"/>
              </a:rPr>
              <a:t>4</a:t>
            </a:r>
            <a:endParaRPr sz="550">
              <a:latin typeface="方正兰亭纤黑_GBK"/>
              <a:cs typeface="方正兰亭纤黑_GBK"/>
            </a:endParaRPr>
          </a:p>
        </p:txBody>
      </p:sp>
      <p:pic>
        <p:nvPicPr>
          <p:cNvPr id="10" name="object 7">
            <a:extLst>
              <a:ext uri="{FF2B5EF4-FFF2-40B4-BE49-F238E27FC236}">
                <a16:creationId xmlns:a16="http://schemas.microsoft.com/office/drawing/2014/main" id="{F0B9A185-2AC6-DED0-0104-63BBEBA3DC80}"/>
              </a:ext>
            </a:extLst>
          </p:cNvPr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2636044" y="1106487"/>
            <a:ext cx="1841701" cy="2459206"/>
          </a:xfrm>
          <a:prstGeom prst="rect">
            <a:avLst/>
          </a:prstGeom>
        </p:spPr>
      </p:pic>
      <p:pic>
        <p:nvPicPr>
          <p:cNvPr id="11" name="object 10">
            <a:extLst>
              <a:ext uri="{FF2B5EF4-FFF2-40B4-BE49-F238E27FC236}">
                <a16:creationId xmlns:a16="http://schemas.microsoft.com/office/drawing/2014/main" id="{948375B8-BB8D-3B1D-D211-2475F3EC5409}"/>
              </a:ext>
            </a:extLst>
          </p:cNvPr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2636051" y="3742986"/>
            <a:ext cx="1841690" cy="1517081"/>
          </a:xfrm>
          <a:prstGeom prst="rect">
            <a:avLst/>
          </a:prstGeom>
        </p:spPr>
      </p:pic>
      <p:sp>
        <p:nvSpPr>
          <p:cNvPr id="12" name="object 11">
            <a:extLst>
              <a:ext uri="{FF2B5EF4-FFF2-40B4-BE49-F238E27FC236}">
                <a16:creationId xmlns:a16="http://schemas.microsoft.com/office/drawing/2014/main" id="{65BB7E30-8090-804D-27BD-931E0C10CD21}"/>
              </a:ext>
            </a:extLst>
          </p:cNvPr>
          <p:cNvSpPr txBox="1"/>
          <p:nvPr/>
        </p:nvSpPr>
        <p:spPr>
          <a:xfrm>
            <a:off x="3140267" y="5297860"/>
            <a:ext cx="833348" cy="96567"/>
          </a:xfrm>
          <a:prstGeom prst="rect">
            <a:avLst/>
          </a:prstGeom>
        </p:spPr>
        <p:txBody>
          <a:bodyPr vert="horz" wrap="square" lIns="0" tIns="11813" rIns="0" bIns="0" rtlCol="0">
            <a:spAutoFit/>
          </a:bodyPr>
          <a:lstStyle/>
          <a:p>
            <a:pPr marL="10739">
              <a:spcBef>
                <a:spcPts val="93"/>
              </a:spcBef>
            </a:pP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图</a:t>
            </a:r>
            <a:r>
              <a:rPr sz="550" spc="4" dirty="0">
                <a:solidFill>
                  <a:srgbClr val="231F20"/>
                </a:solidFill>
                <a:latin typeface="方正兰亭纤黑_GBK"/>
                <a:cs typeface="方正兰亭纤黑_GBK"/>
              </a:rPr>
              <a:t>4-9   </a:t>
            </a: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埃舍尔矛盾空间</a:t>
            </a:r>
            <a:r>
              <a:rPr sz="550" spc="4" dirty="0">
                <a:solidFill>
                  <a:srgbClr val="231F20"/>
                </a:solidFill>
                <a:latin typeface="方正兰亭纤黑_GBK"/>
                <a:cs typeface="方正兰亭纤黑_GBK"/>
              </a:rPr>
              <a:t>1</a:t>
            </a:r>
            <a:endParaRPr sz="550">
              <a:latin typeface="方正兰亭纤黑_GBK"/>
              <a:cs typeface="方正兰亭纤黑_GBK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7967899" y="6829523"/>
            <a:ext cx="3222" cy="113834"/>
          </a:xfrm>
          <a:custGeom>
            <a:avLst/>
            <a:gdLst/>
            <a:ahLst/>
            <a:cxnLst/>
            <a:rect l="l" t="t" r="r" b="b"/>
            <a:pathLst>
              <a:path w="3810" h="134620">
                <a:moveTo>
                  <a:pt x="3594" y="0"/>
                </a:moveTo>
                <a:lnTo>
                  <a:pt x="0" y="0"/>
                </a:lnTo>
                <a:lnTo>
                  <a:pt x="0" y="134099"/>
                </a:lnTo>
                <a:lnTo>
                  <a:pt x="3594" y="134099"/>
                </a:lnTo>
                <a:lnTo>
                  <a:pt x="3594" y="0"/>
                </a:lnTo>
                <a:close/>
              </a:path>
            </a:pathLst>
          </a:custGeom>
          <a:solidFill>
            <a:srgbClr val="231F20"/>
          </a:solidFill>
        </p:spPr>
        <p:txBody>
          <a:bodyPr wrap="square" lIns="0" tIns="0" rIns="0" bIns="0" rtlCol="0"/>
          <a:lstStyle/>
          <a:p>
            <a:endParaRPr sz="1522"/>
          </a:p>
        </p:txBody>
      </p:sp>
      <p:sp>
        <p:nvSpPr>
          <p:cNvPr id="4" name="object 4"/>
          <p:cNvSpPr txBox="1"/>
          <p:nvPr/>
        </p:nvSpPr>
        <p:spPr>
          <a:xfrm>
            <a:off x="3822591" y="5301633"/>
            <a:ext cx="761398" cy="96567"/>
          </a:xfrm>
          <a:prstGeom prst="rect">
            <a:avLst/>
          </a:prstGeom>
        </p:spPr>
        <p:txBody>
          <a:bodyPr vert="horz" wrap="square" lIns="0" tIns="11813" rIns="0" bIns="0" rtlCol="0">
            <a:spAutoFit/>
          </a:bodyPr>
          <a:lstStyle/>
          <a:p>
            <a:pPr marL="10739">
              <a:spcBef>
                <a:spcPts val="93"/>
              </a:spcBef>
            </a:pP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图</a:t>
            </a:r>
            <a:r>
              <a:rPr sz="550" dirty="0">
                <a:solidFill>
                  <a:srgbClr val="231F20"/>
                </a:solidFill>
                <a:latin typeface="方正兰亭纤黑_GBK"/>
                <a:cs typeface="方正兰亭纤黑_GBK"/>
              </a:rPr>
              <a:t>1-23  </a:t>
            </a:r>
            <a:r>
              <a:rPr sz="550" spc="25" dirty="0">
                <a:solidFill>
                  <a:srgbClr val="231F20"/>
                </a:solidFill>
                <a:latin typeface="方正兰亭纤黑_GBK"/>
                <a:cs typeface="方正兰亭纤黑_GBK"/>
              </a:rPr>
              <a:t> </a:t>
            </a: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石刻象形文字</a:t>
            </a:r>
            <a:endParaRPr sz="550">
              <a:latin typeface="方正兰亭纤黑_GBK"/>
              <a:cs typeface="方正兰亭纤黑_GBK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3483799" y="2144425"/>
            <a:ext cx="2922627" cy="167040"/>
          </a:xfrm>
          <a:prstGeom prst="rect">
            <a:avLst/>
          </a:prstGeom>
        </p:spPr>
        <p:txBody>
          <a:bodyPr vert="horz" wrap="square" lIns="0" tIns="10739" rIns="0" bIns="0" rtlCol="0">
            <a:spAutoFit/>
          </a:bodyPr>
          <a:lstStyle/>
          <a:p>
            <a:pPr marL="10739">
              <a:spcBef>
                <a:spcPts val="85"/>
              </a:spcBef>
              <a:tabLst>
                <a:tab pos="438158" algn="l"/>
              </a:tabLst>
            </a:pPr>
            <a:r>
              <a:rPr sz="1015" dirty="0">
                <a:solidFill>
                  <a:srgbClr val="000515"/>
                </a:solidFill>
                <a:latin typeface="方正兰亭准黑_GBK"/>
                <a:cs typeface="方正兰亭准黑_GBK"/>
              </a:rPr>
              <a:t>1.2.1	</a:t>
            </a:r>
            <a:r>
              <a:rPr sz="1015" dirty="0" err="1">
                <a:solidFill>
                  <a:srgbClr val="000515"/>
                </a:solidFill>
                <a:latin typeface="方正兰亭准黑_GBK"/>
                <a:cs typeface="方正兰亭准黑_GBK"/>
              </a:rPr>
              <a:t>图形的产生</a:t>
            </a:r>
            <a:endParaRPr sz="1015" dirty="0">
              <a:latin typeface="方正兰亭准黑_GBK"/>
              <a:cs typeface="方正兰亭准黑_GBK"/>
            </a:endParaRPr>
          </a:p>
        </p:txBody>
      </p:sp>
      <p:pic>
        <p:nvPicPr>
          <p:cNvPr id="6" name="object 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494568" y="3294941"/>
            <a:ext cx="1461185" cy="1942154"/>
          </a:xfrm>
          <a:prstGeom prst="rect">
            <a:avLst/>
          </a:prstGeom>
        </p:spPr>
      </p:pic>
      <p:sp>
        <p:nvSpPr>
          <p:cNvPr id="7" name="object 7"/>
          <p:cNvSpPr txBox="1"/>
          <p:nvPr/>
        </p:nvSpPr>
        <p:spPr>
          <a:xfrm>
            <a:off x="6996626" y="5301633"/>
            <a:ext cx="903153" cy="96567"/>
          </a:xfrm>
          <a:prstGeom prst="rect">
            <a:avLst/>
          </a:prstGeom>
        </p:spPr>
        <p:txBody>
          <a:bodyPr vert="horz" wrap="square" lIns="0" tIns="11813" rIns="0" bIns="0" rtlCol="0">
            <a:spAutoFit/>
          </a:bodyPr>
          <a:lstStyle/>
          <a:p>
            <a:pPr marL="10739">
              <a:spcBef>
                <a:spcPts val="93"/>
              </a:spcBef>
            </a:pP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图</a:t>
            </a:r>
            <a:r>
              <a:rPr sz="550" dirty="0">
                <a:solidFill>
                  <a:srgbClr val="231F20"/>
                </a:solidFill>
                <a:latin typeface="方正兰亭纤黑_GBK"/>
                <a:cs typeface="方正兰亭纤黑_GBK"/>
              </a:rPr>
              <a:t>1-25  </a:t>
            </a:r>
            <a:r>
              <a:rPr sz="550" spc="25" dirty="0">
                <a:solidFill>
                  <a:srgbClr val="231F20"/>
                </a:solidFill>
                <a:latin typeface="方正兰亭纤黑_GBK"/>
                <a:cs typeface="方正兰亭纤黑_GBK"/>
              </a:rPr>
              <a:t> </a:t>
            </a: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商量的图形化文字</a:t>
            </a:r>
            <a:endParaRPr sz="550">
              <a:latin typeface="方正兰亭纤黑_GBK"/>
              <a:cs typeface="方正兰亭纤黑_GBK"/>
            </a:endParaRPr>
          </a:p>
        </p:txBody>
      </p:sp>
      <p:pic>
        <p:nvPicPr>
          <p:cNvPr id="8" name="object 8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6630025" y="3294941"/>
            <a:ext cx="1460807" cy="1942154"/>
          </a:xfrm>
          <a:prstGeom prst="rect">
            <a:avLst/>
          </a:prstGeom>
        </p:spPr>
      </p:pic>
      <p:sp>
        <p:nvSpPr>
          <p:cNvPr id="9" name="object 9"/>
          <p:cNvSpPr txBox="1"/>
          <p:nvPr/>
        </p:nvSpPr>
        <p:spPr>
          <a:xfrm>
            <a:off x="7000634" y="3094781"/>
            <a:ext cx="831738" cy="96567"/>
          </a:xfrm>
          <a:prstGeom prst="rect">
            <a:avLst/>
          </a:prstGeom>
        </p:spPr>
        <p:txBody>
          <a:bodyPr vert="horz" wrap="square" lIns="0" tIns="11813" rIns="0" bIns="0" rtlCol="0">
            <a:spAutoFit/>
          </a:bodyPr>
          <a:lstStyle/>
          <a:p>
            <a:pPr marL="10739">
              <a:spcBef>
                <a:spcPts val="93"/>
              </a:spcBef>
            </a:pP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图</a:t>
            </a:r>
            <a:r>
              <a:rPr sz="550" dirty="0">
                <a:solidFill>
                  <a:srgbClr val="231F20"/>
                </a:solidFill>
                <a:latin typeface="方正兰亭纤黑_GBK"/>
                <a:cs typeface="方正兰亭纤黑_GBK"/>
              </a:rPr>
              <a:t>1-22  </a:t>
            </a:r>
            <a:r>
              <a:rPr sz="550" spc="25" dirty="0">
                <a:solidFill>
                  <a:srgbClr val="231F20"/>
                </a:solidFill>
                <a:latin typeface="方正兰亭纤黑_GBK"/>
                <a:cs typeface="方正兰亭纤黑_GBK"/>
              </a:rPr>
              <a:t> </a:t>
            </a: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早期的文字图形</a:t>
            </a:r>
            <a:endParaRPr sz="550">
              <a:latin typeface="方正兰亭纤黑_GBK"/>
              <a:cs typeface="方正兰亭纤黑_GBK"/>
            </a:endParaRPr>
          </a:p>
        </p:txBody>
      </p:sp>
      <p:pic>
        <p:nvPicPr>
          <p:cNvPr id="10" name="object 10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6630023" y="1106487"/>
            <a:ext cx="1461183" cy="1922522"/>
          </a:xfrm>
          <a:prstGeom prst="rect">
            <a:avLst/>
          </a:prstGeom>
        </p:spPr>
      </p:pic>
      <p:sp>
        <p:nvSpPr>
          <p:cNvPr id="11" name="object 11"/>
          <p:cNvSpPr txBox="1"/>
          <p:nvPr/>
        </p:nvSpPr>
        <p:spPr>
          <a:xfrm>
            <a:off x="5457776" y="5301633"/>
            <a:ext cx="761934" cy="96567"/>
          </a:xfrm>
          <a:prstGeom prst="rect">
            <a:avLst/>
          </a:prstGeom>
        </p:spPr>
        <p:txBody>
          <a:bodyPr vert="horz" wrap="square" lIns="0" tIns="11813" rIns="0" bIns="0" rtlCol="0">
            <a:spAutoFit/>
          </a:bodyPr>
          <a:lstStyle/>
          <a:p>
            <a:pPr marL="10739">
              <a:spcBef>
                <a:spcPts val="93"/>
              </a:spcBef>
            </a:pP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图</a:t>
            </a:r>
            <a:r>
              <a:rPr sz="550" dirty="0">
                <a:solidFill>
                  <a:srgbClr val="231F20"/>
                </a:solidFill>
                <a:latin typeface="方正兰亭纤黑_GBK"/>
                <a:cs typeface="方正兰亭纤黑_GBK"/>
              </a:rPr>
              <a:t>1-24  </a:t>
            </a:r>
            <a:r>
              <a:rPr sz="550" spc="25" dirty="0">
                <a:solidFill>
                  <a:srgbClr val="231F20"/>
                </a:solidFill>
                <a:latin typeface="方正兰亭纤黑_GBK"/>
                <a:cs typeface="方正兰亭纤黑_GBK"/>
              </a:rPr>
              <a:t> </a:t>
            </a: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壶的象形文字</a:t>
            </a:r>
            <a:endParaRPr sz="550">
              <a:latin typeface="方正兰亭纤黑_GBK"/>
              <a:cs typeface="方正兰亭纤黑_GBK"/>
            </a:endParaRPr>
          </a:p>
        </p:txBody>
      </p:sp>
      <p:pic>
        <p:nvPicPr>
          <p:cNvPr id="12" name="object 12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5107956" y="3458555"/>
            <a:ext cx="1461185" cy="1614214"/>
          </a:xfrm>
          <a:prstGeom prst="rect">
            <a:avLst/>
          </a:prstGeom>
        </p:spPr>
      </p:pic>
      <p:sp>
        <p:nvSpPr>
          <p:cNvPr id="13" name="object 13"/>
          <p:cNvSpPr txBox="1"/>
          <p:nvPr/>
        </p:nvSpPr>
        <p:spPr>
          <a:xfrm>
            <a:off x="3483825" y="937367"/>
            <a:ext cx="1643609" cy="552343"/>
          </a:xfrm>
          <a:prstGeom prst="rect">
            <a:avLst/>
          </a:prstGeom>
        </p:spPr>
        <p:txBody>
          <a:bodyPr vert="horz" wrap="square" lIns="0" tIns="70878" rIns="0" bIns="0" rtlCol="0">
            <a:spAutoFit/>
          </a:bodyPr>
          <a:lstStyle/>
          <a:p>
            <a:pPr marL="10739">
              <a:spcBef>
                <a:spcPts val="558"/>
              </a:spcBef>
            </a:pPr>
            <a:r>
              <a:rPr sz="1438" spc="8" dirty="0">
                <a:solidFill>
                  <a:srgbClr val="231F20"/>
                </a:solidFill>
                <a:latin typeface="方正兰亭大黑_GBK"/>
                <a:cs typeface="方正兰亭大黑_GBK"/>
              </a:rPr>
              <a:t>1.2</a:t>
            </a:r>
            <a:endParaRPr sz="1438">
              <a:latin typeface="方正兰亭大黑_GBK"/>
              <a:cs typeface="方正兰亭大黑_GBK"/>
            </a:endParaRPr>
          </a:p>
          <a:p>
            <a:pPr marL="10739">
              <a:spcBef>
                <a:spcPts val="427"/>
              </a:spcBef>
            </a:pPr>
            <a:r>
              <a:rPr sz="1353" spc="241" dirty="0">
                <a:solidFill>
                  <a:srgbClr val="231F20"/>
                </a:solidFill>
                <a:latin typeface="方正兰亭中粗黑_GBK"/>
                <a:cs typeface="方正兰亭中粗黑_GBK"/>
              </a:rPr>
              <a:t>图形的起源与发</a:t>
            </a:r>
            <a:r>
              <a:rPr sz="1353" dirty="0">
                <a:solidFill>
                  <a:srgbClr val="231F20"/>
                </a:solidFill>
                <a:latin typeface="方正兰亭中粗黑_GBK"/>
                <a:cs typeface="方正兰亭中粗黑_GBK"/>
              </a:rPr>
              <a:t>展</a:t>
            </a:r>
            <a:r>
              <a:rPr sz="1353" spc="-135" dirty="0">
                <a:solidFill>
                  <a:srgbClr val="231F20"/>
                </a:solidFill>
                <a:latin typeface="方正兰亭中粗黑_GBK"/>
                <a:cs typeface="方正兰亭中粗黑_GBK"/>
              </a:rPr>
              <a:t> </a:t>
            </a:r>
            <a:endParaRPr sz="1353">
              <a:latin typeface="方正兰亭中粗黑_GBK"/>
              <a:cs typeface="方正兰亭中粗黑_GBK"/>
            </a:endParaRPr>
          </a:p>
        </p:txBody>
      </p:sp>
      <p:sp>
        <p:nvSpPr>
          <p:cNvPr id="14" name="object 14"/>
          <p:cNvSpPr/>
          <p:nvPr/>
        </p:nvSpPr>
        <p:spPr>
          <a:xfrm>
            <a:off x="3494559" y="1561620"/>
            <a:ext cx="411304" cy="30606"/>
          </a:xfrm>
          <a:custGeom>
            <a:avLst/>
            <a:gdLst/>
            <a:ahLst/>
            <a:cxnLst/>
            <a:rect l="l" t="t" r="r" b="b"/>
            <a:pathLst>
              <a:path w="486409" h="36194">
                <a:moveTo>
                  <a:pt x="486003" y="0"/>
                </a:moveTo>
                <a:lnTo>
                  <a:pt x="0" y="0"/>
                </a:lnTo>
                <a:lnTo>
                  <a:pt x="0" y="36004"/>
                </a:lnTo>
                <a:lnTo>
                  <a:pt x="486003" y="36004"/>
                </a:lnTo>
                <a:lnTo>
                  <a:pt x="486003" y="0"/>
                </a:lnTo>
                <a:close/>
              </a:path>
            </a:pathLst>
          </a:custGeom>
          <a:solidFill>
            <a:srgbClr val="231F20"/>
          </a:solidFill>
        </p:spPr>
        <p:txBody>
          <a:bodyPr wrap="square" lIns="0" tIns="0" rIns="0" bIns="0" rtlCol="0"/>
          <a:lstStyle/>
          <a:p>
            <a:endParaRPr sz="1522"/>
          </a:p>
        </p:txBody>
      </p:sp>
    </p:spTree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080809" y="1078577"/>
            <a:ext cx="1722943" cy="2161510"/>
          </a:xfrm>
          <a:prstGeom prst="rect">
            <a:avLst/>
          </a:prstGeom>
        </p:spPr>
      </p:pic>
      <p:pic>
        <p:nvPicPr>
          <p:cNvPr id="5" name="object 5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7938846" y="1078578"/>
            <a:ext cx="1555198" cy="2161510"/>
          </a:xfrm>
          <a:prstGeom prst="rect">
            <a:avLst/>
          </a:prstGeom>
        </p:spPr>
      </p:pic>
      <p:pic>
        <p:nvPicPr>
          <p:cNvPr id="6" name="object 6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6952136" y="3542750"/>
            <a:ext cx="1529678" cy="2141545"/>
          </a:xfrm>
          <a:prstGeom prst="rect">
            <a:avLst/>
          </a:prstGeom>
        </p:spPr>
      </p:pic>
      <p:pic>
        <p:nvPicPr>
          <p:cNvPr id="7" name="object 7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4391911" y="1080164"/>
            <a:ext cx="1509281" cy="2159923"/>
          </a:xfrm>
          <a:prstGeom prst="rect">
            <a:avLst/>
          </a:prstGeom>
        </p:spPr>
      </p:pic>
      <p:sp>
        <p:nvSpPr>
          <p:cNvPr id="8" name="object 8"/>
          <p:cNvSpPr txBox="1"/>
          <p:nvPr/>
        </p:nvSpPr>
        <p:spPr>
          <a:xfrm>
            <a:off x="4701941" y="3280268"/>
            <a:ext cx="805428" cy="96567"/>
          </a:xfrm>
          <a:prstGeom prst="rect">
            <a:avLst/>
          </a:prstGeom>
        </p:spPr>
        <p:txBody>
          <a:bodyPr vert="horz" wrap="square" lIns="0" tIns="11813" rIns="0" bIns="0" rtlCol="0">
            <a:spAutoFit/>
          </a:bodyPr>
          <a:lstStyle/>
          <a:p>
            <a:pPr marL="10739">
              <a:spcBef>
                <a:spcPts val="93"/>
              </a:spcBef>
            </a:pP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图</a:t>
            </a:r>
            <a:r>
              <a:rPr sz="550" spc="4" dirty="0">
                <a:solidFill>
                  <a:srgbClr val="231F20"/>
                </a:solidFill>
                <a:latin typeface="方正兰亭纤黑_GBK"/>
                <a:cs typeface="方正兰亭纤黑_GBK"/>
              </a:rPr>
              <a:t>4-12  </a:t>
            </a: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 福田繁雄</a:t>
            </a:r>
            <a:r>
              <a:rPr sz="550" spc="4" dirty="0">
                <a:solidFill>
                  <a:srgbClr val="231F20"/>
                </a:solidFill>
                <a:latin typeface="方正兰亭纤黑_GBK"/>
                <a:cs typeface="方正兰亭纤黑_GBK"/>
              </a:rPr>
              <a:t>-</a:t>
            </a: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锯齿</a:t>
            </a:r>
            <a:endParaRPr sz="550" dirty="0">
              <a:latin typeface="方正兰亭纤黑_GBK"/>
              <a:cs typeface="方正兰亭纤黑_GBK"/>
            </a:endParaRPr>
          </a:p>
        </p:txBody>
      </p:sp>
      <p:pic>
        <p:nvPicPr>
          <p:cNvPr id="9" name="object 9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3907620" y="3544887"/>
            <a:ext cx="2891936" cy="2135875"/>
          </a:xfrm>
          <a:prstGeom prst="rect">
            <a:avLst/>
          </a:prstGeom>
        </p:spPr>
      </p:pic>
      <p:sp>
        <p:nvSpPr>
          <p:cNvPr id="10" name="object 10"/>
          <p:cNvSpPr txBox="1"/>
          <p:nvPr/>
        </p:nvSpPr>
        <p:spPr>
          <a:xfrm>
            <a:off x="5023082" y="5720939"/>
            <a:ext cx="875768" cy="96567"/>
          </a:xfrm>
          <a:prstGeom prst="rect">
            <a:avLst/>
          </a:prstGeom>
        </p:spPr>
        <p:txBody>
          <a:bodyPr vert="horz" wrap="square" lIns="0" tIns="11813" rIns="0" bIns="0" rtlCol="0">
            <a:spAutoFit/>
          </a:bodyPr>
          <a:lstStyle/>
          <a:p>
            <a:pPr marL="10739">
              <a:spcBef>
                <a:spcPts val="93"/>
              </a:spcBef>
            </a:pP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图</a:t>
            </a:r>
            <a:r>
              <a:rPr sz="550" spc="4" dirty="0">
                <a:solidFill>
                  <a:srgbClr val="231F20"/>
                </a:solidFill>
                <a:latin typeface="方正兰亭纤黑_GBK"/>
                <a:cs typeface="方正兰亭纤黑_GBK"/>
              </a:rPr>
              <a:t>4-13  </a:t>
            </a: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 埃舍尔矛盾空间</a:t>
            </a:r>
            <a:r>
              <a:rPr sz="550" spc="4" dirty="0">
                <a:solidFill>
                  <a:srgbClr val="231F20"/>
                </a:solidFill>
                <a:latin typeface="方正兰亭纤黑_GBK"/>
                <a:cs typeface="方正兰亭纤黑_GBK"/>
              </a:rPr>
              <a:t>3</a:t>
            </a:r>
            <a:endParaRPr sz="550">
              <a:latin typeface="方正兰亭纤黑_GBK"/>
              <a:cs typeface="方正兰亭纤黑_GBK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6407300" y="3280278"/>
            <a:ext cx="876842" cy="96567"/>
          </a:xfrm>
          <a:prstGeom prst="rect">
            <a:avLst/>
          </a:prstGeom>
        </p:spPr>
        <p:txBody>
          <a:bodyPr vert="horz" wrap="square" lIns="0" tIns="11813" rIns="0" bIns="0" rtlCol="0">
            <a:spAutoFit/>
          </a:bodyPr>
          <a:lstStyle/>
          <a:p>
            <a:pPr marL="10739">
              <a:spcBef>
                <a:spcPts val="93"/>
              </a:spcBef>
            </a:pP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图</a:t>
            </a:r>
            <a:r>
              <a:rPr sz="550" spc="4" dirty="0">
                <a:solidFill>
                  <a:srgbClr val="231F20"/>
                </a:solidFill>
                <a:latin typeface="方正兰亭纤黑_GBK"/>
                <a:cs typeface="方正兰亭纤黑_GBK"/>
              </a:rPr>
              <a:t>4-14  </a:t>
            </a: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 埃舍尔矛盾空间</a:t>
            </a:r>
            <a:r>
              <a:rPr sz="550" spc="4" dirty="0">
                <a:solidFill>
                  <a:srgbClr val="231F20"/>
                </a:solidFill>
                <a:latin typeface="方正兰亭纤黑_GBK"/>
                <a:cs typeface="方正兰亭纤黑_GBK"/>
              </a:rPr>
              <a:t>4</a:t>
            </a:r>
            <a:endParaRPr sz="550">
              <a:latin typeface="方正兰亭纤黑_GBK"/>
              <a:cs typeface="方正兰亭纤黑_GBK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8251794" y="3280245"/>
            <a:ext cx="904227" cy="96567"/>
          </a:xfrm>
          <a:prstGeom prst="rect">
            <a:avLst/>
          </a:prstGeom>
        </p:spPr>
        <p:txBody>
          <a:bodyPr vert="horz" wrap="square" lIns="0" tIns="11813" rIns="0" bIns="0" rtlCol="0">
            <a:spAutoFit/>
          </a:bodyPr>
          <a:lstStyle/>
          <a:p>
            <a:pPr marL="10739">
              <a:spcBef>
                <a:spcPts val="93"/>
              </a:spcBef>
            </a:pP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图</a:t>
            </a:r>
            <a:r>
              <a:rPr sz="550" spc="4" dirty="0">
                <a:solidFill>
                  <a:srgbClr val="231F20"/>
                </a:solidFill>
                <a:latin typeface="方正兰亭纤黑_GBK"/>
                <a:cs typeface="方正兰亭纤黑_GBK"/>
              </a:rPr>
              <a:t>4-15   </a:t>
            </a: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福田繁雄矛盾空间</a:t>
            </a:r>
            <a:endParaRPr sz="550">
              <a:latin typeface="方正兰亭纤黑_GBK"/>
              <a:cs typeface="方正兰亭纤黑_GBK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7300381" y="5724413"/>
            <a:ext cx="833348" cy="96567"/>
          </a:xfrm>
          <a:prstGeom prst="rect">
            <a:avLst/>
          </a:prstGeom>
        </p:spPr>
        <p:txBody>
          <a:bodyPr vert="horz" wrap="square" lIns="0" tIns="11813" rIns="0" bIns="0" rtlCol="0">
            <a:spAutoFit/>
          </a:bodyPr>
          <a:lstStyle/>
          <a:p>
            <a:pPr marL="10739">
              <a:spcBef>
                <a:spcPts val="93"/>
              </a:spcBef>
            </a:pP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图</a:t>
            </a:r>
            <a:r>
              <a:rPr sz="550" spc="4" dirty="0">
                <a:solidFill>
                  <a:srgbClr val="231F20"/>
                </a:solidFill>
                <a:latin typeface="方正兰亭纤黑_GBK"/>
                <a:cs typeface="方正兰亭纤黑_GBK"/>
              </a:rPr>
              <a:t>4-16   </a:t>
            </a: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三角形矛盾空间</a:t>
            </a:r>
            <a:endParaRPr sz="550">
              <a:latin typeface="方正兰亭纤黑_GBK"/>
              <a:cs typeface="方正兰亭纤黑_GBK"/>
            </a:endParaRPr>
          </a:p>
        </p:txBody>
      </p:sp>
      <p:sp>
        <p:nvSpPr>
          <p:cNvPr id="14" name="object 6">
            <a:extLst>
              <a:ext uri="{FF2B5EF4-FFF2-40B4-BE49-F238E27FC236}">
                <a16:creationId xmlns:a16="http://schemas.microsoft.com/office/drawing/2014/main" id="{B9F6E959-F20F-3026-D923-2D42E9788600}"/>
              </a:ext>
            </a:extLst>
          </p:cNvPr>
          <p:cNvSpPr txBox="1"/>
          <p:nvPr/>
        </p:nvSpPr>
        <p:spPr>
          <a:xfrm>
            <a:off x="1552186" y="1038396"/>
            <a:ext cx="2917258" cy="531243"/>
          </a:xfrm>
          <a:prstGeom prst="rect">
            <a:avLst/>
          </a:prstGeom>
        </p:spPr>
        <p:txBody>
          <a:bodyPr vert="horz" wrap="square" lIns="0" tIns="10739" rIns="0" bIns="0" rtlCol="0">
            <a:spAutoFit/>
          </a:bodyPr>
          <a:lstStyle/>
          <a:p>
            <a:pPr>
              <a:spcBef>
                <a:spcPts val="13"/>
              </a:spcBef>
            </a:pPr>
            <a:endParaRPr sz="676" dirty="0">
              <a:latin typeface="方正兰亭纤黑_GBK"/>
              <a:cs typeface="方正兰亭纤黑_GBK"/>
            </a:endParaRPr>
          </a:p>
          <a:p>
            <a:pPr marL="456416" lvl="2" indent="-446213">
              <a:buAutoNum type="arabicPeriod" startAt="3"/>
              <a:tabLst>
                <a:tab pos="456416" algn="l"/>
                <a:tab pos="456953" algn="l"/>
              </a:tabLst>
            </a:pPr>
            <a:r>
              <a:rPr sz="1015" dirty="0">
                <a:solidFill>
                  <a:srgbClr val="000515"/>
                </a:solidFill>
                <a:latin typeface="方正兰亭准黑_GBK"/>
                <a:cs typeface="方正兰亭准黑_GBK"/>
              </a:rPr>
              <a:t>置换</a:t>
            </a:r>
            <a:endParaRPr sz="1015" dirty="0">
              <a:latin typeface="方正兰亭准黑_GBK"/>
              <a:cs typeface="方正兰亭准黑_GBK"/>
            </a:endParaRPr>
          </a:p>
          <a:p>
            <a:pPr>
              <a:spcBef>
                <a:spcPts val="17"/>
              </a:spcBef>
            </a:pPr>
            <a:endParaRPr sz="676" dirty="0">
              <a:latin typeface="方正兰亭纤黑_GBK"/>
              <a:cs typeface="方正兰亭纤黑_GBK"/>
            </a:endParaRPr>
          </a:p>
          <a:p>
            <a:pPr marL="458026" lvl="2" indent="-447824">
              <a:buAutoNum type="arabicPeriod" startAt="4"/>
              <a:tabLst>
                <a:tab pos="458026" algn="l"/>
                <a:tab pos="458563" algn="l"/>
              </a:tabLst>
            </a:pPr>
            <a:r>
              <a:rPr sz="1015" dirty="0" err="1">
                <a:solidFill>
                  <a:srgbClr val="000515"/>
                </a:solidFill>
                <a:latin typeface="方正兰亭准黑_GBK"/>
                <a:cs typeface="方正兰亭准黑_GBK"/>
              </a:rPr>
              <a:t>特定形</a:t>
            </a:r>
            <a:endParaRPr sz="1015" dirty="0">
              <a:latin typeface="方正兰亭准黑_GBK"/>
              <a:cs typeface="方正兰亭准黑_GBK"/>
            </a:endParaRPr>
          </a:p>
        </p:txBody>
      </p:sp>
      <p:sp>
        <p:nvSpPr>
          <p:cNvPr id="15" name="object 7">
            <a:extLst>
              <a:ext uri="{FF2B5EF4-FFF2-40B4-BE49-F238E27FC236}">
                <a16:creationId xmlns:a16="http://schemas.microsoft.com/office/drawing/2014/main" id="{640EFFBB-2C2F-42B9-B75F-C61A1CC26BF8}"/>
              </a:ext>
            </a:extLst>
          </p:cNvPr>
          <p:cNvSpPr txBox="1"/>
          <p:nvPr/>
        </p:nvSpPr>
        <p:spPr>
          <a:xfrm>
            <a:off x="3160581" y="3280268"/>
            <a:ext cx="620716" cy="96567"/>
          </a:xfrm>
          <a:prstGeom prst="rect">
            <a:avLst/>
          </a:prstGeom>
        </p:spPr>
        <p:txBody>
          <a:bodyPr vert="horz" wrap="square" lIns="0" tIns="11813" rIns="0" bIns="0" rtlCol="0">
            <a:spAutoFit/>
          </a:bodyPr>
          <a:lstStyle/>
          <a:p>
            <a:pPr marL="10739">
              <a:spcBef>
                <a:spcPts val="93"/>
              </a:spcBef>
            </a:pP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图</a:t>
            </a:r>
            <a:r>
              <a:rPr sz="550" spc="4" dirty="0">
                <a:solidFill>
                  <a:srgbClr val="231F20"/>
                </a:solidFill>
                <a:latin typeface="方正兰亭纤黑_GBK"/>
                <a:cs typeface="方正兰亭纤黑_GBK"/>
              </a:rPr>
              <a:t>4-11   </a:t>
            </a: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矛盾空间</a:t>
            </a:r>
            <a:endParaRPr sz="550">
              <a:latin typeface="方正兰亭纤黑_GBK"/>
              <a:cs typeface="方正兰亭纤黑_GBK"/>
            </a:endParaRPr>
          </a:p>
        </p:txBody>
      </p:sp>
      <p:pic>
        <p:nvPicPr>
          <p:cNvPr id="16" name="object 8">
            <a:extLst>
              <a:ext uri="{FF2B5EF4-FFF2-40B4-BE49-F238E27FC236}">
                <a16:creationId xmlns:a16="http://schemas.microsoft.com/office/drawing/2014/main" id="{F5B615C7-568C-CA26-213B-33DDFF2D2D6D}"/>
              </a:ext>
            </a:extLst>
          </p:cNvPr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2705902" y="1078577"/>
            <a:ext cx="1529678" cy="2161510"/>
          </a:xfrm>
          <a:prstGeom prst="rect">
            <a:avLst/>
          </a:prstGeom>
        </p:spPr>
      </p:pic>
    </p:spTree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4558329" y="5193773"/>
            <a:ext cx="2865174" cy="123677"/>
          </a:xfrm>
          <a:prstGeom prst="rect">
            <a:avLst/>
          </a:prstGeom>
        </p:spPr>
        <p:txBody>
          <a:bodyPr vert="horz" wrap="square" lIns="0" tIns="38661" rIns="0" bIns="0" rtlCol="0">
            <a:spAutoFit/>
          </a:bodyPr>
          <a:lstStyle/>
          <a:p>
            <a:pPr marL="1616786">
              <a:spcBef>
                <a:spcPts val="304"/>
              </a:spcBef>
            </a:pP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图</a:t>
            </a:r>
            <a:r>
              <a:rPr sz="550" spc="4" dirty="0">
                <a:solidFill>
                  <a:srgbClr val="231F20"/>
                </a:solidFill>
                <a:latin typeface="方正兰亭纤黑_GBK"/>
                <a:cs typeface="方正兰亭纤黑_GBK"/>
              </a:rPr>
              <a:t>4-18  </a:t>
            </a: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 </a:t>
            </a:r>
            <a:r>
              <a:rPr sz="550" spc="8" dirty="0" err="1">
                <a:solidFill>
                  <a:srgbClr val="231F20"/>
                </a:solidFill>
                <a:latin typeface="方正兰亭纤黑_GBK"/>
                <a:cs typeface="方正兰亭纤黑_GBK"/>
              </a:rPr>
              <a:t>在皮鞋的基础上加上表情设计</a:t>
            </a:r>
            <a:endParaRPr sz="550" dirty="0">
              <a:latin typeface="方正兰亭纤黑_GBK"/>
              <a:cs typeface="方正兰亭纤黑_GBK"/>
            </a:endParaRPr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576689" y="1335087"/>
            <a:ext cx="4596637" cy="3845755"/>
          </a:xfrm>
          <a:prstGeom prst="rect">
            <a:avLst/>
          </a:prstGeom>
        </p:spPr>
      </p:pic>
      <p:pic>
        <p:nvPicPr>
          <p:cNvPr id="5" name="object 5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2026444" y="1301539"/>
            <a:ext cx="2395744" cy="1714794"/>
          </a:xfrm>
          <a:prstGeom prst="rect">
            <a:avLst/>
          </a:prstGeom>
        </p:spPr>
      </p:pic>
      <p:sp>
        <p:nvSpPr>
          <p:cNvPr id="6" name="object 6"/>
          <p:cNvSpPr txBox="1"/>
          <p:nvPr/>
        </p:nvSpPr>
        <p:spPr>
          <a:xfrm>
            <a:off x="2577965" y="3122581"/>
            <a:ext cx="1187737" cy="96567"/>
          </a:xfrm>
          <a:prstGeom prst="rect">
            <a:avLst/>
          </a:prstGeom>
        </p:spPr>
        <p:txBody>
          <a:bodyPr vert="horz" wrap="square" lIns="0" tIns="11813" rIns="0" bIns="0" rtlCol="0">
            <a:spAutoFit/>
          </a:bodyPr>
          <a:lstStyle/>
          <a:p>
            <a:pPr marL="10739">
              <a:spcBef>
                <a:spcPts val="93"/>
              </a:spcBef>
            </a:pP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图</a:t>
            </a:r>
            <a:r>
              <a:rPr sz="550" spc="4" dirty="0">
                <a:solidFill>
                  <a:srgbClr val="231F20"/>
                </a:solidFill>
                <a:latin typeface="方正兰亭纤黑_GBK"/>
                <a:cs typeface="方正兰亭纤黑_GBK"/>
              </a:rPr>
              <a:t>4-17   </a:t>
            </a: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以百合的形态设计出的鞋子</a:t>
            </a:r>
            <a:endParaRPr sz="550">
              <a:latin typeface="方正兰亭纤黑_GBK"/>
              <a:cs typeface="方正兰亭纤黑_GBK"/>
            </a:endParaRPr>
          </a:p>
        </p:txBody>
      </p:sp>
    </p:spTree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851575" y="1341435"/>
            <a:ext cx="1704703" cy="1196918"/>
          </a:xfrm>
          <a:prstGeom prst="rect">
            <a:avLst/>
          </a:prstGeom>
        </p:spPr>
      </p:pic>
      <p:sp>
        <p:nvSpPr>
          <p:cNvPr id="5" name="object 5"/>
          <p:cNvSpPr txBox="1"/>
          <p:nvPr/>
        </p:nvSpPr>
        <p:spPr>
          <a:xfrm>
            <a:off x="3906695" y="2570091"/>
            <a:ext cx="1541588" cy="96567"/>
          </a:xfrm>
          <a:prstGeom prst="rect">
            <a:avLst/>
          </a:prstGeom>
        </p:spPr>
        <p:txBody>
          <a:bodyPr vert="horz" wrap="square" lIns="0" tIns="11813" rIns="0" bIns="0" rtlCol="0">
            <a:spAutoFit/>
          </a:bodyPr>
          <a:lstStyle/>
          <a:p>
            <a:pPr marL="10739">
              <a:spcBef>
                <a:spcPts val="93"/>
              </a:spcBef>
            </a:pP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图</a:t>
            </a:r>
            <a:r>
              <a:rPr sz="550" dirty="0">
                <a:solidFill>
                  <a:srgbClr val="231F20"/>
                </a:solidFill>
                <a:latin typeface="方正兰亭纤黑_GBK"/>
                <a:cs typeface="方正兰亭纤黑_GBK"/>
              </a:rPr>
              <a:t>4-20  </a:t>
            </a:r>
            <a:r>
              <a:rPr sz="550" spc="25" dirty="0">
                <a:solidFill>
                  <a:srgbClr val="231F20"/>
                </a:solidFill>
                <a:latin typeface="方正兰亭纤黑_GBK"/>
                <a:cs typeface="方正兰亭纤黑_GBK"/>
              </a:rPr>
              <a:t> </a:t>
            </a: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在人物头部的造型上加上了城市的设计</a:t>
            </a:r>
            <a:endParaRPr sz="550">
              <a:latin typeface="方正兰亭纤黑_GBK"/>
              <a:cs typeface="方正兰亭纤黑_GBK"/>
            </a:endParaRPr>
          </a:p>
        </p:txBody>
      </p:sp>
      <p:pic>
        <p:nvPicPr>
          <p:cNvPr id="6" name="object 6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959644" y="1335087"/>
            <a:ext cx="2620069" cy="3767104"/>
          </a:xfrm>
          <a:prstGeom prst="rect">
            <a:avLst/>
          </a:prstGeom>
        </p:spPr>
      </p:pic>
      <p:sp>
        <p:nvSpPr>
          <p:cNvPr id="7" name="object 7"/>
          <p:cNvSpPr txBox="1"/>
          <p:nvPr/>
        </p:nvSpPr>
        <p:spPr>
          <a:xfrm>
            <a:off x="1923930" y="5142372"/>
            <a:ext cx="691594" cy="96567"/>
          </a:xfrm>
          <a:prstGeom prst="rect">
            <a:avLst/>
          </a:prstGeom>
        </p:spPr>
        <p:txBody>
          <a:bodyPr vert="horz" wrap="square" lIns="0" tIns="11813" rIns="0" bIns="0" rtlCol="0">
            <a:spAutoFit/>
          </a:bodyPr>
          <a:lstStyle/>
          <a:p>
            <a:pPr marL="10739">
              <a:spcBef>
                <a:spcPts val="93"/>
              </a:spcBef>
            </a:pP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图</a:t>
            </a:r>
            <a:r>
              <a:rPr sz="550" spc="4" dirty="0">
                <a:solidFill>
                  <a:srgbClr val="231F20"/>
                </a:solidFill>
                <a:latin typeface="方正兰亭纤黑_GBK"/>
                <a:cs typeface="方正兰亭纤黑_GBK"/>
              </a:rPr>
              <a:t>4-19   </a:t>
            </a: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斧头与枝干</a:t>
            </a:r>
            <a:endParaRPr sz="550">
              <a:latin typeface="方正兰亭纤黑_GBK"/>
              <a:cs typeface="方正兰亭纤黑_GBK"/>
            </a:endParaRPr>
          </a:p>
        </p:txBody>
      </p:sp>
      <p:pic>
        <p:nvPicPr>
          <p:cNvPr id="8" name="object 8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5828140" y="1335087"/>
            <a:ext cx="4596639" cy="2800697"/>
          </a:xfrm>
          <a:prstGeom prst="rect">
            <a:avLst/>
          </a:prstGeom>
        </p:spPr>
      </p:pic>
      <p:sp>
        <p:nvSpPr>
          <p:cNvPr id="9" name="object 9"/>
          <p:cNvSpPr txBox="1"/>
          <p:nvPr/>
        </p:nvSpPr>
        <p:spPr>
          <a:xfrm>
            <a:off x="7756189" y="4168258"/>
            <a:ext cx="832275" cy="96567"/>
          </a:xfrm>
          <a:prstGeom prst="rect">
            <a:avLst/>
          </a:prstGeom>
        </p:spPr>
        <p:txBody>
          <a:bodyPr vert="horz" wrap="square" lIns="0" tIns="11813" rIns="0" bIns="0" rtlCol="0">
            <a:spAutoFit/>
          </a:bodyPr>
          <a:lstStyle/>
          <a:p>
            <a:pPr marL="10739">
              <a:spcBef>
                <a:spcPts val="93"/>
              </a:spcBef>
            </a:pP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图</a:t>
            </a:r>
            <a:r>
              <a:rPr sz="550" dirty="0">
                <a:solidFill>
                  <a:srgbClr val="231F20"/>
                </a:solidFill>
                <a:latin typeface="方正兰亭纤黑_GBK"/>
                <a:cs typeface="方正兰亭纤黑_GBK"/>
              </a:rPr>
              <a:t>4-22  </a:t>
            </a:r>
            <a:r>
              <a:rPr sz="550" spc="25" dirty="0">
                <a:solidFill>
                  <a:srgbClr val="231F20"/>
                </a:solidFill>
                <a:latin typeface="方正兰亭纤黑_GBK"/>
                <a:cs typeface="方正兰亭纤黑_GBK"/>
              </a:rPr>
              <a:t> </a:t>
            </a: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鞋与植物的结合</a:t>
            </a:r>
            <a:endParaRPr sz="550">
              <a:latin typeface="方正兰亭纤黑_GBK"/>
              <a:cs typeface="方正兰亭纤黑_GBK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4333742" y="5142343"/>
            <a:ext cx="832812" cy="96567"/>
          </a:xfrm>
          <a:prstGeom prst="rect">
            <a:avLst/>
          </a:prstGeom>
        </p:spPr>
        <p:txBody>
          <a:bodyPr vert="horz" wrap="square" lIns="0" tIns="11813" rIns="0" bIns="0" rtlCol="0">
            <a:spAutoFit/>
          </a:bodyPr>
          <a:lstStyle/>
          <a:p>
            <a:pPr marL="10739">
              <a:spcBef>
                <a:spcPts val="93"/>
              </a:spcBef>
            </a:pP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图</a:t>
            </a:r>
            <a:r>
              <a:rPr sz="550" dirty="0">
                <a:solidFill>
                  <a:srgbClr val="231F20"/>
                </a:solidFill>
                <a:latin typeface="方正兰亭纤黑_GBK"/>
                <a:cs typeface="方正兰亭纤黑_GBK"/>
              </a:rPr>
              <a:t>4-21  </a:t>
            </a:r>
            <a:r>
              <a:rPr sz="550" spc="25" dirty="0">
                <a:solidFill>
                  <a:srgbClr val="231F20"/>
                </a:solidFill>
                <a:latin typeface="方正兰亭纤黑_GBK"/>
                <a:cs typeface="方正兰亭纤黑_GBK"/>
              </a:rPr>
              <a:t> </a:t>
            </a: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两种形态的结合</a:t>
            </a:r>
            <a:endParaRPr sz="550">
              <a:latin typeface="方正兰亭纤黑_GBK"/>
              <a:cs typeface="方正兰亭纤黑_GBK"/>
            </a:endParaRPr>
          </a:p>
        </p:txBody>
      </p:sp>
      <p:pic>
        <p:nvPicPr>
          <p:cNvPr id="11" name="object 11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3851575" y="2829237"/>
            <a:ext cx="1704703" cy="2272954"/>
          </a:xfrm>
          <a:prstGeom prst="rect">
            <a:avLst/>
          </a:prstGeom>
        </p:spPr>
      </p:pic>
    </p:spTree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4"/>
          <p:cNvSpPr txBox="1"/>
          <p:nvPr/>
        </p:nvSpPr>
        <p:spPr>
          <a:xfrm>
            <a:off x="6884576" y="2287199"/>
            <a:ext cx="761934" cy="96567"/>
          </a:xfrm>
          <a:prstGeom prst="rect">
            <a:avLst/>
          </a:prstGeom>
        </p:spPr>
        <p:txBody>
          <a:bodyPr vert="horz" wrap="square" lIns="0" tIns="11813" rIns="0" bIns="0" rtlCol="0">
            <a:spAutoFit/>
          </a:bodyPr>
          <a:lstStyle/>
          <a:p>
            <a:pPr marL="10739">
              <a:spcBef>
                <a:spcPts val="93"/>
              </a:spcBef>
            </a:pP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图</a:t>
            </a:r>
            <a:r>
              <a:rPr sz="550" dirty="0">
                <a:solidFill>
                  <a:srgbClr val="231F20"/>
                </a:solidFill>
                <a:latin typeface="方正兰亭纤黑_GBK"/>
                <a:cs typeface="方正兰亭纤黑_GBK"/>
              </a:rPr>
              <a:t>4-24  </a:t>
            </a:r>
            <a:r>
              <a:rPr sz="550" spc="25" dirty="0">
                <a:solidFill>
                  <a:srgbClr val="231F20"/>
                </a:solidFill>
                <a:latin typeface="方正兰亭纤黑_GBK"/>
                <a:cs typeface="方正兰亭纤黑_GBK"/>
              </a:rPr>
              <a:t> </a:t>
            </a: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线性同构图形</a:t>
            </a:r>
            <a:endParaRPr sz="550">
              <a:latin typeface="方正兰亭纤黑_GBK"/>
              <a:cs typeface="方正兰亭纤黑_GBK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6884718" y="3679730"/>
            <a:ext cx="761934" cy="96567"/>
          </a:xfrm>
          <a:prstGeom prst="rect">
            <a:avLst/>
          </a:prstGeom>
        </p:spPr>
        <p:txBody>
          <a:bodyPr vert="horz" wrap="square" lIns="0" tIns="11813" rIns="0" bIns="0" rtlCol="0">
            <a:spAutoFit/>
          </a:bodyPr>
          <a:lstStyle/>
          <a:p>
            <a:pPr marL="10739">
              <a:spcBef>
                <a:spcPts val="93"/>
              </a:spcBef>
            </a:pP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图</a:t>
            </a:r>
            <a:r>
              <a:rPr sz="550" dirty="0">
                <a:solidFill>
                  <a:srgbClr val="231F20"/>
                </a:solidFill>
                <a:latin typeface="方正兰亭纤黑_GBK"/>
                <a:cs typeface="方正兰亭纤黑_GBK"/>
              </a:rPr>
              <a:t>4-25  </a:t>
            </a:r>
            <a:r>
              <a:rPr sz="550" spc="25" dirty="0">
                <a:solidFill>
                  <a:srgbClr val="231F20"/>
                </a:solidFill>
                <a:latin typeface="方正兰亭纤黑_GBK"/>
                <a:cs typeface="方正兰亭纤黑_GBK"/>
              </a:rPr>
              <a:t> </a:t>
            </a: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延变同构图形</a:t>
            </a:r>
            <a:endParaRPr sz="550">
              <a:latin typeface="方正兰亭纤黑_GBK"/>
              <a:cs typeface="方正兰亭纤黑_GBK"/>
            </a:endParaRPr>
          </a:p>
        </p:txBody>
      </p:sp>
      <p:pic>
        <p:nvPicPr>
          <p:cNvPr id="6" name="object 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607191" y="268287"/>
            <a:ext cx="1423125" cy="1978730"/>
          </a:xfrm>
          <a:prstGeom prst="rect">
            <a:avLst/>
          </a:prstGeom>
        </p:spPr>
      </p:pic>
      <p:pic>
        <p:nvPicPr>
          <p:cNvPr id="7" name="object 7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6607192" y="2517342"/>
            <a:ext cx="1423133" cy="1122218"/>
          </a:xfrm>
          <a:prstGeom prst="rect">
            <a:avLst/>
          </a:prstGeom>
        </p:spPr>
      </p:pic>
      <p:pic>
        <p:nvPicPr>
          <p:cNvPr id="8" name="object 8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6607191" y="3959104"/>
            <a:ext cx="1423125" cy="2045964"/>
          </a:xfrm>
          <a:prstGeom prst="rect">
            <a:avLst/>
          </a:prstGeom>
        </p:spPr>
      </p:pic>
      <p:sp>
        <p:nvSpPr>
          <p:cNvPr id="9" name="object 9"/>
          <p:cNvSpPr txBox="1"/>
          <p:nvPr/>
        </p:nvSpPr>
        <p:spPr>
          <a:xfrm>
            <a:off x="6955456" y="6045260"/>
            <a:ext cx="620179" cy="96567"/>
          </a:xfrm>
          <a:prstGeom prst="rect">
            <a:avLst/>
          </a:prstGeom>
        </p:spPr>
        <p:txBody>
          <a:bodyPr vert="horz" wrap="square" lIns="0" tIns="11813" rIns="0" bIns="0" rtlCol="0">
            <a:spAutoFit/>
          </a:bodyPr>
          <a:lstStyle/>
          <a:p>
            <a:pPr marL="10739">
              <a:spcBef>
                <a:spcPts val="93"/>
              </a:spcBef>
            </a:pP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图</a:t>
            </a:r>
            <a:r>
              <a:rPr sz="550" dirty="0">
                <a:solidFill>
                  <a:srgbClr val="231F20"/>
                </a:solidFill>
                <a:latin typeface="方正兰亭纤黑_GBK"/>
                <a:cs typeface="方正兰亭纤黑_GBK"/>
              </a:rPr>
              <a:t>4-26  </a:t>
            </a:r>
            <a:r>
              <a:rPr sz="550" spc="25" dirty="0">
                <a:solidFill>
                  <a:srgbClr val="231F20"/>
                </a:solidFill>
                <a:latin typeface="方正兰亭纤黑_GBK"/>
                <a:cs typeface="方正兰亭纤黑_GBK"/>
              </a:rPr>
              <a:t> </a:t>
            </a: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图形同构</a:t>
            </a:r>
            <a:endParaRPr sz="550">
              <a:latin typeface="方正兰亭纤黑_GBK"/>
              <a:cs typeface="方正兰亭纤黑_GBK"/>
            </a:endParaRPr>
          </a:p>
        </p:txBody>
      </p:sp>
      <p:pic>
        <p:nvPicPr>
          <p:cNvPr id="10" name="object 10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3433689" y="2218829"/>
            <a:ext cx="2891921" cy="3757459"/>
          </a:xfrm>
          <a:prstGeom prst="rect">
            <a:avLst/>
          </a:prstGeom>
        </p:spPr>
      </p:pic>
      <p:sp>
        <p:nvSpPr>
          <p:cNvPr id="11" name="object 11"/>
          <p:cNvSpPr txBox="1"/>
          <p:nvPr/>
        </p:nvSpPr>
        <p:spPr>
          <a:xfrm>
            <a:off x="4463575" y="6016459"/>
            <a:ext cx="832275" cy="96567"/>
          </a:xfrm>
          <a:prstGeom prst="rect">
            <a:avLst/>
          </a:prstGeom>
        </p:spPr>
        <p:txBody>
          <a:bodyPr vert="horz" wrap="square" lIns="0" tIns="11813" rIns="0" bIns="0" rtlCol="0">
            <a:spAutoFit/>
          </a:bodyPr>
          <a:lstStyle/>
          <a:p>
            <a:pPr marL="10739">
              <a:spcBef>
                <a:spcPts val="93"/>
              </a:spcBef>
            </a:pP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图</a:t>
            </a:r>
            <a:r>
              <a:rPr sz="550" dirty="0">
                <a:solidFill>
                  <a:srgbClr val="231F20"/>
                </a:solidFill>
                <a:latin typeface="方正兰亭纤黑_GBK"/>
                <a:cs typeface="方正兰亭纤黑_GBK"/>
              </a:rPr>
              <a:t>4-23  </a:t>
            </a:r>
            <a:r>
              <a:rPr sz="550" spc="25" dirty="0">
                <a:solidFill>
                  <a:srgbClr val="231F20"/>
                </a:solidFill>
                <a:latin typeface="方正兰亭纤黑_GBK"/>
                <a:cs typeface="方正兰亭纤黑_GBK"/>
              </a:rPr>
              <a:t> </a:t>
            </a: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同构黑白底图形</a:t>
            </a:r>
            <a:endParaRPr sz="550">
              <a:latin typeface="方正兰亭纤黑_GBK"/>
              <a:cs typeface="方正兰亭纤黑_GBK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3422939" y="830179"/>
            <a:ext cx="832812" cy="552343"/>
          </a:xfrm>
          <a:prstGeom prst="rect">
            <a:avLst/>
          </a:prstGeom>
        </p:spPr>
        <p:txBody>
          <a:bodyPr vert="horz" wrap="square" lIns="0" tIns="70878" rIns="0" bIns="0" rtlCol="0">
            <a:spAutoFit/>
          </a:bodyPr>
          <a:lstStyle/>
          <a:p>
            <a:pPr marL="10739">
              <a:spcBef>
                <a:spcPts val="558"/>
              </a:spcBef>
            </a:pPr>
            <a:r>
              <a:rPr sz="1438" spc="13" dirty="0">
                <a:solidFill>
                  <a:srgbClr val="231F20"/>
                </a:solidFill>
                <a:latin typeface="方正兰亭大黑_GBK"/>
                <a:cs typeface="方正兰亭大黑_GBK"/>
              </a:rPr>
              <a:t>4.2</a:t>
            </a:r>
            <a:endParaRPr sz="1438">
              <a:latin typeface="方正兰亭大黑_GBK"/>
              <a:cs typeface="方正兰亭大黑_GBK"/>
            </a:endParaRPr>
          </a:p>
          <a:p>
            <a:pPr marL="10739">
              <a:spcBef>
                <a:spcPts val="427"/>
              </a:spcBef>
            </a:pPr>
            <a:r>
              <a:rPr sz="1353" spc="241" dirty="0">
                <a:solidFill>
                  <a:srgbClr val="231F20"/>
                </a:solidFill>
                <a:latin typeface="方正兰亭中粗黑_GBK"/>
                <a:cs typeface="方正兰亭中粗黑_GBK"/>
              </a:rPr>
              <a:t>同构图</a:t>
            </a:r>
            <a:r>
              <a:rPr sz="1353" dirty="0">
                <a:solidFill>
                  <a:srgbClr val="231F20"/>
                </a:solidFill>
                <a:latin typeface="方正兰亭中粗黑_GBK"/>
                <a:cs typeface="方正兰亭中粗黑_GBK"/>
              </a:rPr>
              <a:t>形</a:t>
            </a:r>
            <a:r>
              <a:rPr sz="1353" spc="-135" dirty="0">
                <a:solidFill>
                  <a:srgbClr val="231F20"/>
                </a:solidFill>
                <a:latin typeface="方正兰亭中粗黑_GBK"/>
                <a:cs typeface="方正兰亭中粗黑_GBK"/>
              </a:rPr>
              <a:t> </a:t>
            </a:r>
            <a:endParaRPr sz="1353">
              <a:latin typeface="方正兰亭中粗黑_GBK"/>
              <a:cs typeface="方正兰亭中粗黑_GBK"/>
            </a:endParaRPr>
          </a:p>
        </p:txBody>
      </p:sp>
      <p:sp>
        <p:nvSpPr>
          <p:cNvPr id="14" name="object 14"/>
          <p:cNvSpPr/>
          <p:nvPr/>
        </p:nvSpPr>
        <p:spPr>
          <a:xfrm>
            <a:off x="3433675" y="1454433"/>
            <a:ext cx="411304" cy="30606"/>
          </a:xfrm>
          <a:custGeom>
            <a:avLst/>
            <a:gdLst/>
            <a:ahLst/>
            <a:cxnLst/>
            <a:rect l="l" t="t" r="r" b="b"/>
            <a:pathLst>
              <a:path w="486409" h="36194">
                <a:moveTo>
                  <a:pt x="486003" y="0"/>
                </a:moveTo>
                <a:lnTo>
                  <a:pt x="0" y="0"/>
                </a:lnTo>
                <a:lnTo>
                  <a:pt x="0" y="36004"/>
                </a:lnTo>
                <a:lnTo>
                  <a:pt x="486003" y="36004"/>
                </a:lnTo>
                <a:lnTo>
                  <a:pt x="486003" y="0"/>
                </a:lnTo>
                <a:close/>
              </a:path>
            </a:pathLst>
          </a:custGeom>
          <a:solidFill>
            <a:srgbClr val="231F20"/>
          </a:solidFill>
        </p:spPr>
        <p:txBody>
          <a:bodyPr wrap="square" lIns="0" tIns="0" rIns="0" bIns="0" rtlCol="0"/>
          <a:lstStyle/>
          <a:p>
            <a:endParaRPr sz="1522"/>
          </a:p>
        </p:txBody>
      </p:sp>
    </p:spTree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550444" y="2782887"/>
            <a:ext cx="4596639" cy="3234371"/>
          </a:xfrm>
          <a:prstGeom prst="rect">
            <a:avLst/>
          </a:prstGeom>
        </p:spPr>
      </p:pic>
      <p:sp>
        <p:nvSpPr>
          <p:cNvPr id="5" name="object 5"/>
          <p:cNvSpPr txBox="1"/>
          <p:nvPr/>
        </p:nvSpPr>
        <p:spPr>
          <a:xfrm>
            <a:off x="5410264" y="6057429"/>
            <a:ext cx="877379" cy="96567"/>
          </a:xfrm>
          <a:prstGeom prst="rect">
            <a:avLst/>
          </a:prstGeom>
        </p:spPr>
        <p:txBody>
          <a:bodyPr vert="horz" wrap="square" lIns="0" tIns="11813" rIns="0" bIns="0" rtlCol="0">
            <a:spAutoFit/>
          </a:bodyPr>
          <a:lstStyle/>
          <a:p>
            <a:pPr marL="10739">
              <a:spcBef>
                <a:spcPts val="93"/>
              </a:spcBef>
            </a:pP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图</a:t>
            </a:r>
            <a:r>
              <a:rPr sz="550" dirty="0">
                <a:solidFill>
                  <a:srgbClr val="231F20"/>
                </a:solidFill>
                <a:latin typeface="方正兰亭纤黑_GBK"/>
                <a:cs typeface="方正兰亭纤黑_GBK"/>
              </a:rPr>
              <a:t>4-28  </a:t>
            </a:r>
            <a:r>
              <a:rPr sz="550" spc="30" dirty="0">
                <a:solidFill>
                  <a:srgbClr val="231F20"/>
                </a:solidFill>
                <a:latin typeface="方正兰亭纤黑_GBK"/>
                <a:cs typeface="方正兰亭纤黑_GBK"/>
              </a:rPr>
              <a:t> </a:t>
            </a: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人与豹</a:t>
            </a:r>
            <a:r>
              <a:rPr sz="550" spc="4" dirty="0">
                <a:solidFill>
                  <a:srgbClr val="231F20"/>
                </a:solidFill>
                <a:latin typeface="方正兰亭纤黑_GBK"/>
                <a:cs typeface="方正兰亭纤黑_GBK"/>
              </a:rPr>
              <a:t>-</a:t>
            </a: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共生同构</a:t>
            </a:r>
            <a:endParaRPr sz="550">
              <a:latin typeface="方正兰亭纤黑_GBK"/>
              <a:cs typeface="方正兰亭纤黑_GBK"/>
            </a:endParaRPr>
          </a:p>
        </p:txBody>
      </p:sp>
      <p:pic>
        <p:nvPicPr>
          <p:cNvPr id="6" name="object 6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6617418" y="268287"/>
            <a:ext cx="1529665" cy="2278557"/>
          </a:xfrm>
          <a:prstGeom prst="rect">
            <a:avLst/>
          </a:prstGeom>
        </p:spPr>
      </p:pic>
      <p:sp>
        <p:nvSpPr>
          <p:cNvPr id="7" name="object 7"/>
          <p:cNvSpPr txBox="1"/>
          <p:nvPr/>
        </p:nvSpPr>
        <p:spPr>
          <a:xfrm>
            <a:off x="6979611" y="2587025"/>
            <a:ext cx="805428" cy="96567"/>
          </a:xfrm>
          <a:prstGeom prst="rect">
            <a:avLst/>
          </a:prstGeom>
        </p:spPr>
        <p:txBody>
          <a:bodyPr vert="horz" wrap="square" lIns="0" tIns="11813" rIns="0" bIns="0" rtlCol="0">
            <a:spAutoFit/>
          </a:bodyPr>
          <a:lstStyle/>
          <a:p>
            <a:pPr marL="10739">
              <a:spcBef>
                <a:spcPts val="93"/>
              </a:spcBef>
            </a:pP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图</a:t>
            </a:r>
            <a:r>
              <a:rPr sz="550" dirty="0">
                <a:solidFill>
                  <a:srgbClr val="231F20"/>
                </a:solidFill>
                <a:latin typeface="方正兰亭纤黑_GBK"/>
                <a:cs typeface="方正兰亭纤黑_GBK"/>
              </a:rPr>
              <a:t>4-27  </a:t>
            </a:r>
            <a:r>
              <a:rPr sz="550" spc="30" dirty="0">
                <a:solidFill>
                  <a:srgbClr val="231F20"/>
                </a:solidFill>
                <a:latin typeface="方正兰亭纤黑_GBK"/>
                <a:cs typeface="方正兰亭纤黑_GBK"/>
              </a:rPr>
              <a:t> </a:t>
            </a: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人形</a:t>
            </a:r>
            <a:r>
              <a:rPr sz="550" spc="4" dirty="0">
                <a:solidFill>
                  <a:srgbClr val="231F20"/>
                </a:solidFill>
                <a:latin typeface="方正兰亭纤黑_GBK"/>
                <a:cs typeface="方正兰亭纤黑_GBK"/>
              </a:rPr>
              <a:t>-</a:t>
            </a: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共生同构</a:t>
            </a:r>
            <a:endParaRPr sz="550">
              <a:latin typeface="方正兰亭纤黑_GBK"/>
              <a:cs typeface="方正兰亭纤黑_GBK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3550444" y="372077"/>
            <a:ext cx="2924239" cy="167040"/>
          </a:xfrm>
          <a:prstGeom prst="rect">
            <a:avLst/>
          </a:prstGeom>
        </p:spPr>
        <p:txBody>
          <a:bodyPr vert="horz" wrap="square" lIns="0" tIns="10739" rIns="0" bIns="0" rtlCol="0">
            <a:spAutoFit/>
          </a:bodyPr>
          <a:lstStyle/>
          <a:p>
            <a:pPr marL="10739">
              <a:spcBef>
                <a:spcPts val="85"/>
              </a:spcBef>
              <a:tabLst>
                <a:tab pos="455879" algn="l"/>
              </a:tabLst>
            </a:pPr>
            <a:r>
              <a:rPr sz="1015" spc="-4" dirty="0">
                <a:solidFill>
                  <a:srgbClr val="000515"/>
                </a:solidFill>
                <a:latin typeface="方正兰亭准黑_GBK"/>
                <a:cs typeface="方正兰亭准黑_GBK"/>
              </a:rPr>
              <a:t>4.2.1	</a:t>
            </a:r>
            <a:r>
              <a:rPr sz="1015" dirty="0" err="1">
                <a:solidFill>
                  <a:srgbClr val="000515"/>
                </a:solidFill>
                <a:latin typeface="方正兰亭准黑_GBK"/>
                <a:cs typeface="方正兰亭准黑_GBK"/>
              </a:rPr>
              <a:t>共生同构</a:t>
            </a:r>
            <a:endParaRPr sz="1015" dirty="0">
              <a:latin typeface="方正兰亭准黑_GBK"/>
              <a:cs typeface="方正兰亭准黑_GBK"/>
            </a:endParaRPr>
          </a:p>
        </p:txBody>
      </p:sp>
    </p:spTree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4"/>
          <p:cNvSpPr txBox="1"/>
          <p:nvPr/>
        </p:nvSpPr>
        <p:spPr>
          <a:xfrm>
            <a:off x="5884519" y="5581524"/>
            <a:ext cx="805964" cy="96567"/>
          </a:xfrm>
          <a:prstGeom prst="rect">
            <a:avLst/>
          </a:prstGeom>
        </p:spPr>
        <p:txBody>
          <a:bodyPr vert="horz" wrap="square" lIns="0" tIns="11813" rIns="0" bIns="0" rtlCol="0">
            <a:spAutoFit/>
          </a:bodyPr>
          <a:lstStyle/>
          <a:p>
            <a:pPr marL="10739">
              <a:spcBef>
                <a:spcPts val="93"/>
              </a:spcBef>
            </a:pP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图</a:t>
            </a:r>
            <a:r>
              <a:rPr sz="550" spc="4" dirty="0">
                <a:solidFill>
                  <a:srgbClr val="231F20"/>
                </a:solidFill>
                <a:latin typeface="方正兰亭纤黑_GBK"/>
                <a:cs typeface="方正兰亭纤黑_GBK"/>
              </a:rPr>
              <a:t>4-31  </a:t>
            </a: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 共生图形</a:t>
            </a:r>
            <a:r>
              <a:rPr sz="550" spc="4" dirty="0">
                <a:solidFill>
                  <a:srgbClr val="231F20"/>
                </a:solidFill>
                <a:latin typeface="方正兰亭纤黑_GBK"/>
                <a:cs typeface="方正兰亭纤黑_GBK"/>
              </a:rPr>
              <a:t>-</a:t>
            </a: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人物</a:t>
            </a:r>
            <a:endParaRPr sz="550">
              <a:latin typeface="方正兰亭纤黑_GBK"/>
              <a:cs typeface="方正兰亭纤黑_GBK"/>
            </a:endParaRPr>
          </a:p>
        </p:txBody>
      </p:sp>
      <p:pic>
        <p:nvPicPr>
          <p:cNvPr id="5" name="object 5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522459" y="3392487"/>
            <a:ext cx="1529670" cy="2130895"/>
          </a:xfrm>
          <a:prstGeom prst="rect">
            <a:avLst/>
          </a:prstGeom>
        </p:spPr>
      </p:pic>
      <p:sp>
        <p:nvSpPr>
          <p:cNvPr id="6" name="object 6"/>
          <p:cNvSpPr txBox="1"/>
          <p:nvPr/>
        </p:nvSpPr>
        <p:spPr>
          <a:xfrm>
            <a:off x="3344964" y="5469924"/>
            <a:ext cx="974567" cy="96567"/>
          </a:xfrm>
          <a:prstGeom prst="rect">
            <a:avLst/>
          </a:prstGeom>
        </p:spPr>
        <p:txBody>
          <a:bodyPr vert="horz" wrap="square" lIns="0" tIns="11813" rIns="0" bIns="0" rtlCol="0">
            <a:spAutoFit/>
          </a:bodyPr>
          <a:lstStyle/>
          <a:p>
            <a:pPr marL="10739">
              <a:spcBef>
                <a:spcPts val="93"/>
              </a:spcBef>
            </a:pP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图</a:t>
            </a:r>
            <a:r>
              <a:rPr sz="550" dirty="0">
                <a:solidFill>
                  <a:srgbClr val="231F20"/>
                </a:solidFill>
                <a:latin typeface="方正兰亭纤黑_GBK"/>
                <a:cs typeface="方正兰亭纤黑_GBK"/>
              </a:rPr>
              <a:t>4-29  </a:t>
            </a:r>
            <a:r>
              <a:rPr sz="550" spc="25" dirty="0">
                <a:solidFill>
                  <a:srgbClr val="231F20"/>
                </a:solidFill>
                <a:latin typeface="方正兰亭纤黑_GBK"/>
                <a:cs typeface="方正兰亭纤黑_GBK"/>
              </a:rPr>
              <a:t> </a:t>
            </a: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鱼与握拳的共生图形</a:t>
            </a:r>
            <a:endParaRPr sz="550">
              <a:latin typeface="方正兰亭纤黑_GBK"/>
              <a:cs typeface="方正兰亭纤黑_GBK"/>
            </a:endParaRPr>
          </a:p>
        </p:txBody>
      </p:sp>
      <p:pic>
        <p:nvPicPr>
          <p:cNvPr id="7" name="object 7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2386232" y="1563687"/>
            <a:ext cx="2891925" cy="3866052"/>
          </a:xfrm>
          <a:prstGeom prst="rect">
            <a:avLst/>
          </a:prstGeom>
        </p:spPr>
      </p:pic>
      <p:sp>
        <p:nvSpPr>
          <p:cNvPr id="8" name="object 8"/>
          <p:cNvSpPr txBox="1"/>
          <p:nvPr/>
        </p:nvSpPr>
        <p:spPr>
          <a:xfrm>
            <a:off x="5744383" y="3187616"/>
            <a:ext cx="805964" cy="96567"/>
          </a:xfrm>
          <a:prstGeom prst="rect">
            <a:avLst/>
          </a:prstGeom>
        </p:spPr>
        <p:txBody>
          <a:bodyPr vert="horz" wrap="square" lIns="0" tIns="11813" rIns="0" bIns="0" rtlCol="0">
            <a:spAutoFit/>
          </a:bodyPr>
          <a:lstStyle/>
          <a:p>
            <a:pPr marL="10739">
              <a:spcBef>
                <a:spcPts val="93"/>
              </a:spcBef>
            </a:pP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图</a:t>
            </a:r>
            <a:r>
              <a:rPr sz="550" spc="4" dirty="0">
                <a:solidFill>
                  <a:srgbClr val="231F20"/>
                </a:solidFill>
                <a:latin typeface="方正兰亭纤黑_GBK"/>
                <a:cs typeface="方正兰亭纤黑_GBK"/>
              </a:rPr>
              <a:t>4-30  </a:t>
            </a: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 共生线条</a:t>
            </a:r>
            <a:r>
              <a:rPr sz="550" spc="4" dirty="0">
                <a:solidFill>
                  <a:srgbClr val="231F20"/>
                </a:solidFill>
                <a:latin typeface="方正兰亭纤黑_GBK"/>
                <a:cs typeface="方正兰亭纤黑_GBK"/>
              </a:rPr>
              <a:t>-</a:t>
            </a: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瓶子</a:t>
            </a:r>
            <a:endParaRPr sz="550">
              <a:latin typeface="方正兰亭纤黑_GBK"/>
              <a:cs typeface="方正兰亭纤黑_GBK"/>
            </a:endParaRPr>
          </a:p>
        </p:txBody>
      </p:sp>
      <p:pic>
        <p:nvPicPr>
          <p:cNvPr id="9" name="object 9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5531644" y="877887"/>
            <a:ext cx="1491473" cy="2128884"/>
          </a:xfrm>
          <a:prstGeom prst="rect">
            <a:avLst/>
          </a:prstGeom>
        </p:spPr>
      </p:pic>
      <p:sp>
        <p:nvSpPr>
          <p:cNvPr id="10" name="object 10"/>
          <p:cNvSpPr txBox="1"/>
          <p:nvPr/>
        </p:nvSpPr>
        <p:spPr>
          <a:xfrm>
            <a:off x="7547006" y="3144218"/>
            <a:ext cx="1018060" cy="96567"/>
          </a:xfrm>
          <a:prstGeom prst="rect">
            <a:avLst/>
          </a:prstGeom>
        </p:spPr>
        <p:txBody>
          <a:bodyPr vert="horz" wrap="square" lIns="0" tIns="11813" rIns="0" bIns="0" rtlCol="0">
            <a:spAutoFit/>
          </a:bodyPr>
          <a:lstStyle/>
          <a:p>
            <a:pPr marL="10739">
              <a:spcBef>
                <a:spcPts val="93"/>
              </a:spcBef>
            </a:pP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图</a:t>
            </a:r>
            <a:r>
              <a:rPr sz="550" spc="4" dirty="0">
                <a:solidFill>
                  <a:srgbClr val="231F20"/>
                </a:solidFill>
                <a:latin typeface="方正兰亭纤黑_GBK"/>
                <a:cs typeface="方正兰亭纤黑_GBK"/>
              </a:rPr>
              <a:t>4-32  </a:t>
            </a: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 共生图形</a:t>
            </a:r>
            <a:r>
              <a:rPr sz="550" spc="4" dirty="0">
                <a:solidFill>
                  <a:srgbClr val="231F20"/>
                </a:solidFill>
                <a:latin typeface="方正兰亭纤黑_GBK"/>
                <a:cs typeface="方正兰亭纤黑_GBK"/>
              </a:rPr>
              <a:t>-</a:t>
            </a: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恐龙与旋涡</a:t>
            </a:r>
            <a:endParaRPr sz="550">
              <a:latin typeface="方正兰亭纤黑_GBK"/>
              <a:cs typeface="方正兰亭纤黑_GBK"/>
            </a:endParaRPr>
          </a:p>
        </p:txBody>
      </p:sp>
      <p:pic>
        <p:nvPicPr>
          <p:cNvPr id="11" name="object 11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7290989" y="1044816"/>
            <a:ext cx="1529676" cy="2059217"/>
          </a:xfrm>
          <a:prstGeom prst="rect">
            <a:avLst/>
          </a:prstGeom>
        </p:spPr>
      </p:pic>
      <p:sp>
        <p:nvSpPr>
          <p:cNvPr id="12" name="object 12"/>
          <p:cNvSpPr txBox="1"/>
          <p:nvPr/>
        </p:nvSpPr>
        <p:spPr>
          <a:xfrm>
            <a:off x="7653185" y="5555897"/>
            <a:ext cx="805428" cy="96567"/>
          </a:xfrm>
          <a:prstGeom prst="rect">
            <a:avLst/>
          </a:prstGeom>
        </p:spPr>
        <p:txBody>
          <a:bodyPr vert="horz" wrap="square" lIns="0" tIns="11813" rIns="0" bIns="0" rtlCol="0">
            <a:spAutoFit/>
          </a:bodyPr>
          <a:lstStyle/>
          <a:p>
            <a:pPr marL="10739">
              <a:spcBef>
                <a:spcPts val="93"/>
              </a:spcBef>
            </a:pP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图</a:t>
            </a:r>
            <a:r>
              <a:rPr sz="550" spc="4" dirty="0">
                <a:solidFill>
                  <a:srgbClr val="231F20"/>
                </a:solidFill>
                <a:latin typeface="方正兰亭纤黑_GBK"/>
                <a:cs typeface="方正兰亭纤黑_GBK"/>
              </a:rPr>
              <a:t>4-33  </a:t>
            </a: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 共生图形</a:t>
            </a:r>
            <a:r>
              <a:rPr sz="550" spc="4" dirty="0">
                <a:solidFill>
                  <a:srgbClr val="231F20"/>
                </a:solidFill>
                <a:latin typeface="方正兰亭纤黑_GBK"/>
                <a:cs typeface="方正兰亭纤黑_GBK"/>
              </a:rPr>
              <a:t>-</a:t>
            </a: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剪刀</a:t>
            </a:r>
            <a:endParaRPr sz="550">
              <a:latin typeface="方正兰亭纤黑_GBK"/>
              <a:cs typeface="方正兰亭纤黑_GBK"/>
            </a:endParaRPr>
          </a:p>
        </p:txBody>
      </p:sp>
      <p:pic>
        <p:nvPicPr>
          <p:cNvPr id="13" name="object 13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7290989" y="3425722"/>
            <a:ext cx="1529676" cy="2089997"/>
          </a:xfrm>
          <a:prstGeom prst="rect">
            <a:avLst/>
          </a:prstGeom>
        </p:spPr>
      </p:pic>
    </p:spTree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494561" y="2020887"/>
            <a:ext cx="2891928" cy="4079295"/>
          </a:xfrm>
          <a:prstGeom prst="rect">
            <a:avLst/>
          </a:prstGeom>
        </p:spPr>
      </p:pic>
      <p:sp>
        <p:nvSpPr>
          <p:cNvPr id="5" name="object 5"/>
          <p:cNvSpPr txBox="1"/>
          <p:nvPr/>
        </p:nvSpPr>
        <p:spPr>
          <a:xfrm>
            <a:off x="3483797" y="760661"/>
            <a:ext cx="2917258" cy="167040"/>
          </a:xfrm>
          <a:prstGeom prst="rect">
            <a:avLst/>
          </a:prstGeom>
        </p:spPr>
        <p:txBody>
          <a:bodyPr vert="horz" wrap="square" lIns="0" tIns="10739" rIns="0" bIns="0" rtlCol="0">
            <a:spAutoFit/>
          </a:bodyPr>
          <a:lstStyle/>
          <a:p>
            <a:pPr marL="10739">
              <a:spcBef>
                <a:spcPts val="85"/>
              </a:spcBef>
              <a:tabLst>
                <a:tab pos="471450" algn="l"/>
              </a:tabLst>
            </a:pPr>
            <a:r>
              <a:rPr sz="1015" spc="-4" dirty="0">
                <a:solidFill>
                  <a:srgbClr val="000515"/>
                </a:solidFill>
                <a:latin typeface="方正兰亭准黑_GBK"/>
                <a:cs typeface="方正兰亭准黑_GBK"/>
              </a:rPr>
              <a:t>4.2.2	</a:t>
            </a:r>
            <a:r>
              <a:rPr sz="1015" dirty="0" err="1">
                <a:solidFill>
                  <a:srgbClr val="000515"/>
                </a:solidFill>
                <a:latin typeface="方正兰亭准黑_GBK"/>
                <a:cs typeface="方正兰亭准黑_GBK"/>
              </a:rPr>
              <a:t>延变同构</a:t>
            </a:r>
            <a:endParaRPr sz="1015" dirty="0">
              <a:latin typeface="方正兰亭准黑_GBK"/>
              <a:cs typeface="方正兰亭准黑_GBK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4382284" y="6140358"/>
            <a:ext cx="1116860" cy="96567"/>
          </a:xfrm>
          <a:prstGeom prst="rect">
            <a:avLst/>
          </a:prstGeom>
        </p:spPr>
        <p:txBody>
          <a:bodyPr vert="horz" wrap="square" lIns="0" tIns="11813" rIns="0" bIns="0" rtlCol="0">
            <a:spAutoFit/>
          </a:bodyPr>
          <a:lstStyle/>
          <a:p>
            <a:pPr marL="10739">
              <a:spcBef>
                <a:spcPts val="93"/>
              </a:spcBef>
            </a:pP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图</a:t>
            </a:r>
            <a:r>
              <a:rPr sz="550" spc="4" dirty="0">
                <a:solidFill>
                  <a:srgbClr val="231F20"/>
                </a:solidFill>
                <a:latin typeface="方正兰亭纤黑_GBK"/>
                <a:cs typeface="方正兰亭纤黑_GBK"/>
              </a:rPr>
              <a:t>4-34   </a:t>
            </a: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延变同构－品牌宣传海报</a:t>
            </a:r>
            <a:endParaRPr sz="550">
              <a:latin typeface="方正兰亭纤黑_GBK"/>
              <a:cs typeface="方正兰亭纤黑_GBK"/>
            </a:endParaRPr>
          </a:p>
        </p:txBody>
      </p:sp>
      <p:pic>
        <p:nvPicPr>
          <p:cNvPr id="7" name="object 7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6561532" y="227261"/>
            <a:ext cx="1529665" cy="2157729"/>
          </a:xfrm>
          <a:prstGeom prst="rect">
            <a:avLst/>
          </a:prstGeom>
        </p:spPr>
      </p:pic>
      <p:pic>
        <p:nvPicPr>
          <p:cNvPr id="8" name="object 8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6561532" y="2903839"/>
            <a:ext cx="1529665" cy="2163935"/>
          </a:xfrm>
          <a:prstGeom prst="rect">
            <a:avLst/>
          </a:prstGeom>
        </p:spPr>
      </p:pic>
      <p:pic>
        <p:nvPicPr>
          <p:cNvPr id="9" name="object 9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6561526" y="5150359"/>
            <a:ext cx="1529668" cy="949835"/>
          </a:xfrm>
          <a:prstGeom prst="rect">
            <a:avLst/>
          </a:prstGeom>
        </p:spPr>
      </p:pic>
      <p:sp>
        <p:nvSpPr>
          <p:cNvPr id="10" name="object 10"/>
          <p:cNvSpPr txBox="1"/>
          <p:nvPr/>
        </p:nvSpPr>
        <p:spPr>
          <a:xfrm>
            <a:off x="6945459" y="2412993"/>
            <a:ext cx="761934" cy="96567"/>
          </a:xfrm>
          <a:prstGeom prst="rect">
            <a:avLst/>
          </a:prstGeom>
        </p:spPr>
        <p:txBody>
          <a:bodyPr vert="horz" wrap="square" lIns="0" tIns="11813" rIns="0" bIns="0" rtlCol="0">
            <a:spAutoFit/>
          </a:bodyPr>
          <a:lstStyle/>
          <a:p>
            <a:pPr marL="10739">
              <a:spcBef>
                <a:spcPts val="93"/>
              </a:spcBef>
            </a:pP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图</a:t>
            </a:r>
            <a:r>
              <a:rPr sz="550" spc="4" dirty="0">
                <a:solidFill>
                  <a:srgbClr val="231F20"/>
                </a:solidFill>
                <a:latin typeface="方正兰亭纤黑_GBK"/>
                <a:cs typeface="方正兰亭纤黑_GBK"/>
              </a:rPr>
              <a:t>4-35   </a:t>
            </a: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轮廓延变同构</a:t>
            </a:r>
            <a:endParaRPr sz="550">
              <a:latin typeface="方正兰亭纤黑_GBK"/>
              <a:cs typeface="方正兰亭纤黑_GBK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6872101" y="6140376"/>
            <a:ext cx="876842" cy="96567"/>
          </a:xfrm>
          <a:prstGeom prst="rect">
            <a:avLst/>
          </a:prstGeom>
        </p:spPr>
        <p:txBody>
          <a:bodyPr vert="horz" wrap="square" lIns="0" tIns="11813" rIns="0" bIns="0" rtlCol="0">
            <a:spAutoFit/>
          </a:bodyPr>
          <a:lstStyle/>
          <a:p>
            <a:pPr marL="10739">
              <a:spcBef>
                <a:spcPts val="93"/>
              </a:spcBef>
            </a:pP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图</a:t>
            </a:r>
            <a:r>
              <a:rPr sz="550" spc="4" dirty="0">
                <a:solidFill>
                  <a:srgbClr val="231F20"/>
                </a:solidFill>
                <a:latin typeface="方正兰亭纤黑_GBK"/>
                <a:cs typeface="方正兰亭纤黑_GBK"/>
              </a:rPr>
              <a:t>4-36  </a:t>
            </a: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 埃舍尔</a:t>
            </a:r>
            <a:r>
              <a:rPr sz="550" spc="4" dirty="0">
                <a:solidFill>
                  <a:srgbClr val="231F20"/>
                </a:solidFill>
                <a:latin typeface="方正兰亭纤黑_GBK"/>
                <a:cs typeface="方正兰亭纤黑_GBK"/>
              </a:rPr>
              <a:t>-</a:t>
            </a: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延变同构</a:t>
            </a:r>
            <a:endParaRPr sz="550">
              <a:latin typeface="方正兰亭纤黑_GBK"/>
              <a:cs typeface="方正兰亭纤黑_GBK"/>
            </a:endParaRPr>
          </a:p>
        </p:txBody>
      </p:sp>
    </p:spTree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4"/>
          <p:cNvSpPr txBox="1"/>
          <p:nvPr/>
        </p:nvSpPr>
        <p:spPr>
          <a:xfrm>
            <a:off x="4093546" y="6039120"/>
            <a:ext cx="948257" cy="96567"/>
          </a:xfrm>
          <a:prstGeom prst="rect">
            <a:avLst/>
          </a:prstGeom>
        </p:spPr>
        <p:txBody>
          <a:bodyPr vert="horz" wrap="square" lIns="0" tIns="11813" rIns="0" bIns="0" rtlCol="0">
            <a:spAutoFit/>
          </a:bodyPr>
          <a:lstStyle/>
          <a:p>
            <a:pPr marL="10739">
              <a:spcBef>
                <a:spcPts val="93"/>
              </a:spcBef>
            </a:pP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图</a:t>
            </a:r>
            <a:r>
              <a:rPr sz="550" spc="4" dirty="0">
                <a:solidFill>
                  <a:srgbClr val="231F20"/>
                </a:solidFill>
                <a:latin typeface="方正兰亭纤黑_GBK"/>
                <a:cs typeface="方正兰亭纤黑_GBK"/>
              </a:rPr>
              <a:t>4-38  </a:t>
            </a: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 异物同构</a:t>
            </a:r>
            <a:r>
              <a:rPr sz="550" spc="4" dirty="0">
                <a:solidFill>
                  <a:srgbClr val="231F20"/>
                </a:solidFill>
                <a:latin typeface="方正兰亭纤黑_GBK"/>
                <a:cs typeface="方正兰亭纤黑_GBK"/>
              </a:rPr>
              <a:t>-</a:t>
            </a: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音乐海报</a:t>
            </a:r>
            <a:endParaRPr sz="550">
              <a:latin typeface="方正兰亭纤黑_GBK"/>
              <a:cs typeface="方正兰亭纤黑_GBK"/>
            </a:endParaRPr>
          </a:p>
        </p:txBody>
      </p:sp>
      <p:pic>
        <p:nvPicPr>
          <p:cNvPr id="5" name="object 5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433689" y="2779751"/>
            <a:ext cx="2267869" cy="3219186"/>
          </a:xfrm>
          <a:prstGeom prst="rect">
            <a:avLst/>
          </a:prstGeom>
        </p:spPr>
      </p:pic>
      <p:pic>
        <p:nvPicPr>
          <p:cNvPr id="6" name="object 6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6500635" y="389280"/>
            <a:ext cx="1529678" cy="2100060"/>
          </a:xfrm>
          <a:prstGeom prst="rect">
            <a:avLst/>
          </a:prstGeom>
        </p:spPr>
      </p:pic>
      <p:pic>
        <p:nvPicPr>
          <p:cNvPr id="7" name="object 7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5829342" y="2781297"/>
            <a:ext cx="2200975" cy="3217650"/>
          </a:xfrm>
          <a:prstGeom prst="rect">
            <a:avLst/>
          </a:prstGeom>
        </p:spPr>
      </p:pic>
      <p:sp>
        <p:nvSpPr>
          <p:cNvPr id="8" name="object 8"/>
          <p:cNvSpPr txBox="1"/>
          <p:nvPr/>
        </p:nvSpPr>
        <p:spPr>
          <a:xfrm>
            <a:off x="6430914" y="6037588"/>
            <a:ext cx="1089475" cy="96567"/>
          </a:xfrm>
          <a:prstGeom prst="rect">
            <a:avLst/>
          </a:prstGeom>
        </p:spPr>
        <p:txBody>
          <a:bodyPr vert="horz" wrap="square" lIns="0" tIns="11813" rIns="0" bIns="0" rtlCol="0">
            <a:spAutoFit/>
          </a:bodyPr>
          <a:lstStyle/>
          <a:p>
            <a:pPr marL="10739">
              <a:spcBef>
                <a:spcPts val="93"/>
              </a:spcBef>
            </a:pP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图</a:t>
            </a:r>
            <a:r>
              <a:rPr sz="550" spc="4" dirty="0">
                <a:solidFill>
                  <a:srgbClr val="231F20"/>
                </a:solidFill>
                <a:latin typeface="方正兰亭纤黑_GBK"/>
                <a:cs typeface="方正兰亭纤黑_GBK"/>
              </a:rPr>
              <a:t>4-39  </a:t>
            </a: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 异物同构</a:t>
            </a:r>
            <a:r>
              <a:rPr sz="550" spc="4" dirty="0">
                <a:solidFill>
                  <a:srgbClr val="231F20"/>
                </a:solidFill>
                <a:latin typeface="方正兰亭纤黑_GBK"/>
                <a:cs typeface="方正兰亭纤黑_GBK"/>
              </a:rPr>
              <a:t>-</a:t>
            </a: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手指与直升机</a:t>
            </a:r>
            <a:endParaRPr sz="550">
              <a:latin typeface="方正兰亭纤黑_GBK"/>
              <a:cs typeface="方正兰亭纤黑_GBK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6756385" y="2529558"/>
            <a:ext cx="1018597" cy="96567"/>
          </a:xfrm>
          <a:prstGeom prst="rect">
            <a:avLst/>
          </a:prstGeom>
        </p:spPr>
        <p:txBody>
          <a:bodyPr vert="horz" wrap="square" lIns="0" tIns="11813" rIns="0" bIns="0" rtlCol="0">
            <a:spAutoFit/>
          </a:bodyPr>
          <a:lstStyle/>
          <a:p>
            <a:pPr marL="10739">
              <a:spcBef>
                <a:spcPts val="93"/>
              </a:spcBef>
            </a:pP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图</a:t>
            </a:r>
            <a:r>
              <a:rPr sz="550" spc="4" dirty="0">
                <a:solidFill>
                  <a:srgbClr val="231F20"/>
                </a:solidFill>
                <a:latin typeface="方正兰亭纤黑_GBK"/>
                <a:cs typeface="方正兰亭纤黑_GBK"/>
              </a:rPr>
              <a:t>4-37  </a:t>
            </a: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 异物同构</a:t>
            </a:r>
            <a:r>
              <a:rPr sz="550" spc="4" dirty="0">
                <a:solidFill>
                  <a:srgbClr val="231F20"/>
                </a:solidFill>
                <a:latin typeface="方正兰亭纤黑_GBK"/>
                <a:cs typeface="方正兰亭纤黑_GBK"/>
              </a:rPr>
              <a:t>-</a:t>
            </a: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人物与自然</a:t>
            </a:r>
            <a:endParaRPr sz="550">
              <a:latin typeface="方正兰亭纤黑_GBK"/>
              <a:cs typeface="方正兰亭纤黑_GBK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3422916" y="407576"/>
            <a:ext cx="2811479" cy="167040"/>
          </a:xfrm>
          <a:prstGeom prst="rect">
            <a:avLst/>
          </a:prstGeom>
        </p:spPr>
        <p:txBody>
          <a:bodyPr vert="horz" wrap="square" lIns="0" tIns="10739" rIns="0" bIns="0" rtlCol="0">
            <a:spAutoFit/>
          </a:bodyPr>
          <a:lstStyle/>
          <a:p>
            <a:pPr marL="10739">
              <a:spcBef>
                <a:spcPts val="85"/>
              </a:spcBef>
              <a:tabLst>
                <a:tab pos="471987" algn="l"/>
              </a:tabLst>
            </a:pPr>
            <a:r>
              <a:rPr sz="1015" spc="-4" dirty="0">
                <a:solidFill>
                  <a:srgbClr val="000515"/>
                </a:solidFill>
                <a:latin typeface="方正兰亭准黑_GBK"/>
                <a:cs typeface="方正兰亭准黑_GBK"/>
              </a:rPr>
              <a:t>4.2.3	</a:t>
            </a:r>
            <a:r>
              <a:rPr sz="1015" dirty="0" err="1">
                <a:solidFill>
                  <a:srgbClr val="000515"/>
                </a:solidFill>
                <a:latin typeface="方正兰亭准黑_GBK"/>
                <a:cs typeface="方正兰亭准黑_GBK"/>
              </a:rPr>
              <a:t>异物同构</a:t>
            </a:r>
            <a:endParaRPr sz="1015" dirty="0">
              <a:latin typeface="方正兰亭准黑_GBK"/>
              <a:cs typeface="方正兰亭准黑_GBK"/>
            </a:endParaRPr>
          </a:p>
        </p:txBody>
      </p:sp>
    </p:spTree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574581" y="501781"/>
            <a:ext cx="2282336" cy="2871405"/>
          </a:xfrm>
          <a:prstGeom prst="rect">
            <a:avLst/>
          </a:prstGeom>
        </p:spPr>
      </p:pic>
      <p:sp>
        <p:nvSpPr>
          <p:cNvPr id="5" name="object 5"/>
          <p:cNvSpPr txBox="1"/>
          <p:nvPr/>
        </p:nvSpPr>
        <p:spPr>
          <a:xfrm>
            <a:off x="4412781" y="3413369"/>
            <a:ext cx="762471" cy="96567"/>
          </a:xfrm>
          <a:prstGeom prst="rect">
            <a:avLst/>
          </a:prstGeom>
        </p:spPr>
        <p:txBody>
          <a:bodyPr vert="horz" wrap="square" lIns="0" tIns="11813" rIns="0" bIns="0" rtlCol="0">
            <a:spAutoFit/>
          </a:bodyPr>
          <a:lstStyle/>
          <a:p>
            <a:pPr marL="10739">
              <a:spcBef>
                <a:spcPts val="93"/>
              </a:spcBef>
            </a:pP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图</a:t>
            </a:r>
            <a:r>
              <a:rPr sz="550" spc="4" dirty="0">
                <a:solidFill>
                  <a:srgbClr val="231F20"/>
                </a:solidFill>
                <a:latin typeface="方正兰亭纤黑_GBK"/>
                <a:cs typeface="方正兰亭纤黑_GBK"/>
              </a:rPr>
              <a:t>4-40   </a:t>
            </a: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异物同构图形</a:t>
            </a:r>
            <a:endParaRPr sz="550" dirty="0">
              <a:latin typeface="方正兰亭纤黑_GBK"/>
              <a:cs typeface="方正兰亭纤黑_GBK"/>
            </a:endParaRPr>
          </a:p>
        </p:txBody>
      </p:sp>
      <p:pic>
        <p:nvPicPr>
          <p:cNvPr id="6" name="object 6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5880390" y="496887"/>
            <a:ext cx="2891936" cy="2876300"/>
          </a:xfrm>
          <a:prstGeom prst="rect">
            <a:avLst/>
          </a:prstGeom>
        </p:spPr>
      </p:pic>
      <p:sp>
        <p:nvSpPr>
          <p:cNvPr id="7" name="object 7"/>
          <p:cNvSpPr txBox="1"/>
          <p:nvPr/>
        </p:nvSpPr>
        <p:spPr>
          <a:xfrm>
            <a:off x="6852416" y="3413362"/>
            <a:ext cx="948257" cy="96567"/>
          </a:xfrm>
          <a:prstGeom prst="rect">
            <a:avLst/>
          </a:prstGeom>
        </p:spPr>
        <p:txBody>
          <a:bodyPr vert="horz" wrap="square" lIns="0" tIns="11813" rIns="0" bIns="0" rtlCol="0">
            <a:spAutoFit/>
          </a:bodyPr>
          <a:lstStyle/>
          <a:p>
            <a:pPr marL="10739">
              <a:spcBef>
                <a:spcPts val="93"/>
              </a:spcBef>
            </a:pP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图</a:t>
            </a:r>
            <a:r>
              <a:rPr sz="550" spc="4" dirty="0">
                <a:solidFill>
                  <a:srgbClr val="231F20"/>
                </a:solidFill>
                <a:latin typeface="方正兰亭纤黑_GBK"/>
                <a:cs typeface="方正兰亭纤黑_GBK"/>
              </a:rPr>
              <a:t>4-41  </a:t>
            </a: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 异物同构</a:t>
            </a:r>
            <a:r>
              <a:rPr sz="550" spc="4" dirty="0">
                <a:solidFill>
                  <a:srgbClr val="231F20"/>
                </a:solidFill>
                <a:latin typeface="方正兰亭纤黑_GBK"/>
                <a:cs typeface="方正兰亭纤黑_GBK"/>
              </a:rPr>
              <a:t>-</a:t>
            </a: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商品广告</a:t>
            </a:r>
            <a:endParaRPr sz="550">
              <a:latin typeface="方正兰亭纤黑_GBK"/>
              <a:cs typeface="方正兰亭纤黑_GBK"/>
            </a:endParaRPr>
          </a:p>
        </p:txBody>
      </p:sp>
      <p:pic>
        <p:nvPicPr>
          <p:cNvPr id="8" name="object 8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3672219" y="3670957"/>
            <a:ext cx="1529665" cy="2182392"/>
          </a:xfrm>
          <a:prstGeom prst="rect">
            <a:avLst/>
          </a:prstGeom>
        </p:spPr>
      </p:pic>
      <p:sp>
        <p:nvSpPr>
          <p:cNvPr id="9" name="object 9"/>
          <p:cNvSpPr txBox="1"/>
          <p:nvPr/>
        </p:nvSpPr>
        <p:spPr>
          <a:xfrm>
            <a:off x="3914381" y="5874127"/>
            <a:ext cx="1018597" cy="96567"/>
          </a:xfrm>
          <a:prstGeom prst="rect">
            <a:avLst/>
          </a:prstGeom>
        </p:spPr>
        <p:txBody>
          <a:bodyPr vert="horz" wrap="square" lIns="0" tIns="11813" rIns="0" bIns="0" rtlCol="0">
            <a:spAutoFit/>
          </a:bodyPr>
          <a:lstStyle/>
          <a:p>
            <a:pPr marL="10739">
              <a:spcBef>
                <a:spcPts val="93"/>
              </a:spcBef>
            </a:pP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图</a:t>
            </a:r>
            <a:r>
              <a:rPr sz="550" spc="4" dirty="0">
                <a:solidFill>
                  <a:srgbClr val="231F20"/>
                </a:solidFill>
                <a:latin typeface="方正兰亭纤黑_GBK"/>
                <a:cs typeface="方正兰亭纤黑_GBK"/>
              </a:rPr>
              <a:t>4-42  </a:t>
            </a: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 异物同构</a:t>
            </a:r>
            <a:r>
              <a:rPr sz="550" spc="4" dirty="0">
                <a:solidFill>
                  <a:srgbClr val="231F20"/>
                </a:solidFill>
                <a:latin typeface="方正兰亭纤黑_GBK"/>
                <a:cs typeface="方正兰亭纤黑_GBK"/>
              </a:rPr>
              <a:t>-</a:t>
            </a: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颜料与面部</a:t>
            </a:r>
            <a:endParaRPr sz="550" dirty="0">
              <a:latin typeface="方正兰亭纤黑_GBK"/>
              <a:cs typeface="方正兰亭纤黑_GBK"/>
            </a:endParaRPr>
          </a:p>
        </p:txBody>
      </p:sp>
      <p:pic>
        <p:nvPicPr>
          <p:cNvPr id="10" name="object 10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5319898" y="3677987"/>
            <a:ext cx="1628980" cy="2167920"/>
          </a:xfrm>
          <a:prstGeom prst="rect">
            <a:avLst/>
          </a:prstGeom>
        </p:spPr>
      </p:pic>
      <p:sp>
        <p:nvSpPr>
          <p:cNvPr id="11" name="object 11"/>
          <p:cNvSpPr txBox="1"/>
          <p:nvPr/>
        </p:nvSpPr>
        <p:spPr>
          <a:xfrm>
            <a:off x="5561936" y="5880180"/>
            <a:ext cx="1045982" cy="96567"/>
          </a:xfrm>
          <a:prstGeom prst="rect">
            <a:avLst/>
          </a:prstGeom>
        </p:spPr>
        <p:txBody>
          <a:bodyPr vert="horz" wrap="square" lIns="0" tIns="11813" rIns="0" bIns="0" rtlCol="0">
            <a:spAutoFit/>
          </a:bodyPr>
          <a:lstStyle/>
          <a:p>
            <a:pPr marL="10739">
              <a:spcBef>
                <a:spcPts val="93"/>
              </a:spcBef>
            </a:pP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图</a:t>
            </a:r>
            <a:r>
              <a:rPr sz="550" spc="4" dirty="0">
                <a:solidFill>
                  <a:srgbClr val="231F20"/>
                </a:solidFill>
                <a:latin typeface="方正兰亭纤黑_GBK"/>
                <a:cs typeface="方正兰亭纤黑_GBK"/>
              </a:rPr>
              <a:t>4-43   </a:t>
            </a: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石头与窗户的异物同构</a:t>
            </a:r>
            <a:endParaRPr sz="550">
              <a:latin typeface="方正兰亭纤黑_GBK"/>
              <a:cs typeface="方正兰亭纤黑_GBK"/>
            </a:endParaRPr>
          </a:p>
        </p:txBody>
      </p:sp>
      <p:pic>
        <p:nvPicPr>
          <p:cNvPr id="12" name="object 12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7126179" y="3677987"/>
            <a:ext cx="1529665" cy="2147624"/>
          </a:xfrm>
          <a:prstGeom prst="rect">
            <a:avLst/>
          </a:prstGeom>
        </p:spPr>
      </p:pic>
      <p:sp>
        <p:nvSpPr>
          <p:cNvPr id="13" name="object 13"/>
          <p:cNvSpPr txBox="1"/>
          <p:nvPr/>
        </p:nvSpPr>
        <p:spPr>
          <a:xfrm>
            <a:off x="7367939" y="5874127"/>
            <a:ext cx="1046519" cy="96567"/>
          </a:xfrm>
          <a:prstGeom prst="rect">
            <a:avLst/>
          </a:prstGeom>
        </p:spPr>
        <p:txBody>
          <a:bodyPr vert="horz" wrap="square" lIns="0" tIns="11813" rIns="0" bIns="0" rtlCol="0">
            <a:spAutoFit/>
          </a:bodyPr>
          <a:lstStyle/>
          <a:p>
            <a:pPr marL="10739">
              <a:spcBef>
                <a:spcPts val="93"/>
              </a:spcBef>
            </a:pP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图</a:t>
            </a:r>
            <a:r>
              <a:rPr sz="550" spc="4" dirty="0">
                <a:solidFill>
                  <a:srgbClr val="231F20"/>
                </a:solidFill>
                <a:latin typeface="方正兰亭纤黑_GBK"/>
                <a:cs typeface="方正兰亭纤黑_GBK"/>
              </a:rPr>
              <a:t>4-44   </a:t>
            </a: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人物与物品的异物同构</a:t>
            </a:r>
            <a:endParaRPr sz="550" dirty="0">
              <a:latin typeface="方正兰亭纤黑_GBK"/>
              <a:cs typeface="方正兰亭纤黑_GBK"/>
            </a:endParaRPr>
          </a:p>
        </p:txBody>
      </p:sp>
    </p:spTree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4"/>
          <p:cNvSpPr txBox="1"/>
          <p:nvPr/>
        </p:nvSpPr>
        <p:spPr>
          <a:xfrm>
            <a:off x="2952718" y="793216"/>
            <a:ext cx="2912426" cy="167040"/>
          </a:xfrm>
          <a:prstGeom prst="rect">
            <a:avLst/>
          </a:prstGeom>
        </p:spPr>
        <p:txBody>
          <a:bodyPr vert="horz" wrap="square" lIns="0" tIns="10739" rIns="0" bIns="0" rtlCol="0">
            <a:spAutoFit/>
          </a:bodyPr>
          <a:lstStyle/>
          <a:p>
            <a:pPr marL="10739">
              <a:spcBef>
                <a:spcPts val="85"/>
              </a:spcBef>
              <a:tabLst>
                <a:tab pos="473598" algn="l"/>
              </a:tabLst>
            </a:pPr>
            <a:r>
              <a:rPr sz="1015" spc="-4" dirty="0">
                <a:solidFill>
                  <a:srgbClr val="000515"/>
                </a:solidFill>
                <a:latin typeface="方正兰亭准黑_GBK"/>
                <a:cs typeface="方正兰亭准黑_GBK"/>
              </a:rPr>
              <a:t>4.2.4	</a:t>
            </a:r>
            <a:r>
              <a:rPr sz="1015" dirty="0" err="1">
                <a:solidFill>
                  <a:srgbClr val="000515"/>
                </a:solidFill>
                <a:latin typeface="方正兰亭准黑_GBK"/>
                <a:cs typeface="方正兰亭准黑_GBK"/>
              </a:rPr>
              <a:t>字画同构</a:t>
            </a:r>
            <a:endParaRPr sz="1015" dirty="0">
              <a:latin typeface="方正兰亭准黑_GBK"/>
              <a:cs typeface="方正兰亭准黑_GBK"/>
            </a:endParaRPr>
          </a:p>
        </p:txBody>
      </p:sp>
      <p:pic>
        <p:nvPicPr>
          <p:cNvPr id="5" name="object 5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900239" y="3902267"/>
            <a:ext cx="1529669" cy="1978688"/>
          </a:xfrm>
          <a:prstGeom prst="rect">
            <a:avLst/>
          </a:prstGeom>
        </p:spPr>
      </p:pic>
      <p:sp>
        <p:nvSpPr>
          <p:cNvPr id="6" name="object 6"/>
          <p:cNvSpPr txBox="1"/>
          <p:nvPr/>
        </p:nvSpPr>
        <p:spPr>
          <a:xfrm>
            <a:off x="3248451" y="5924237"/>
            <a:ext cx="833348" cy="96567"/>
          </a:xfrm>
          <a:prstGeom prst="rect">
            <a:avLst/>
          </a:prstGeom>
        </p:spPr>
        <p:txBody>
          <a:bodyPr vert="horz" wrap="square" lIns="0" tIns="11813" rIns="0" bIns="0" rtlCol="0">
            <a:spAutoFit/>
          </a:bodyPr>
          <a:lstStyle/>
          <a:p>
            <a:pPr marL="10739">
              <a:spcBef>
                <a:spcPts val="93"/>
              </a:spcBef>
            </a:pP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图</a:t>
            </a:r>
            <a:r>
              <a:rPr sz="550" spc="4" dirty="0">
                <a:solidFill>
                  <a:srgbClr val="231F20"/>
                </a:solidFill>
                <a:latin typeface="方正兰亭纤黑_GBK"/>
                <a:cs typeface="方正兰亭纤黑_GBK"/>
              </a:rPr>
              <a:t>4-47   </a:t>
            </a: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可读性文字设计</a:t>
            </a:r>
            <a:endParaRPr sz="550" dirty="0">
              <a:latin typeface="方正兰亭纤黑_GBK"/>
              <a:cs typeface="方正兰亭纤黑_GBK"/>
            </a:endParaRPr>
          </a:p>
        </p:txBody>
      </p:sp>
      <p:pic>
        <p:nvPicPr>
          <p:cNvPr id="7" name="object 7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4461744" y="3710081"/>
            <a:ext cx="2800600" cy="2170874"/>
          </a:xfrm>
          <a:prstGeom prst="rect">
            <a:avLst/>
          </a:prstGeom>
        </p:spPr>
      </p:pic>
      <p:sp>
        <p:nvSpPr>
          <p:cNvPr id="8" name="object 8"/>
          <p:cNvSpPr txBox="1"/>
          <p:nvPr/>
        </p:nvSpPr>
        <p:spPr>
          <a:xfrm>
            <a:off x="5328875" y="5911542"/>
            <a:ext cx="975104" cy="96567"/>
          </a:xfrm>
          <a:prstGeom prst="rect">
            <a:avLst/>
          </a:prstGeom>
        </p:spPr>
        <p:txBody>
          <a:bodyPr vert="horz" wrap="square" lIns="0" tIns="11813" rIns="0" bIns="0" rtlCol="0">
            <a:spAutoFit/>
          </a:bodyPr>
          <a:lstStyle/>
          <a:p>
            <a:pPr marL="10739">
              <a:spcBef>
                <a:spcPts val="93"/>
              </a:spcBef>
            </a:pP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图</a:t>
            </a:r>
            <a:r>
              <a:rPr sz="550" spc="4" dirty="0">
                <a:solidFill>
                  <a:srgbClr val="231F20"/>
                </a:solidFill>
                <a:latin typeface="方正兰亭纤黑_GBK"/>
                <a:cs typeface="方正兰亭纤黑_GBK"/>
              </a:rPr>
              <a:t>4-45   </a:t>
            </a: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字条组成的头发外观</a:t>
            </a:r>
            <a:endParaRPr sz="550">
              <a:latin typeface="方正兰亭纤黑_GBK"/>
              <a:cs typeface="方正兰亭纤黑_GBK"/>
            </a:endParaRPr>
          </a:p>
        </p:txBody>
      </p:sp>
      <p:pic>
        <p:nvPicPr>
          <p:cNvPr id="9" name="object 9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4464844" y="618339"/>
            <a:ext cx="2800600" cy="2788679"/>
          </a:xfrm>
          <a:prstGeom prst="rect">
            <a:avLst/>
          </a:prstGeom>
        </p:spPr>
      </p:pic>
      <p:sp>
        <p:nvSpPr>
          <p:cNvPr id="10" name="object 10"/>
          <p:cNvSpPr txBox="1"/>
          <p:nvPr/>
        </p:nvSpPr>
        <p:spPr>
          <a:xfrm>
            <a:off x="5481069" y="3447201"/>
            <a:ext cx="677096" cy="96567"/>
          </a:xfrm>
          <a:prstGeom prst="rect">
            <a:avLst/>
          </a:prstGeom>
        </p:spPr>
        <p:txBody>
          <a:bodyPr vert="horz" wrap="square" lIns="0" tIns="11813" rIns="0" bIns="0" rtlCol="0">
            <a:spAutoFit/>
          </a:bodyPr>
          <a:lstStyle/>
          <a:p>
            <a:pPr marL="10739">
              <a:spcBef>
                <a:spcPts val="93"/>
              </a:spcBef>
            </a:pP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图</a:t>
            </a:r>
            <a:r>
              <a:rPr sz="550" spc="4" dirty="0">
                <a:solidFill>
                  <a:srgbClr val="231F20"/>
                </a:solidFill>
                <a:latin typeface="方正兰亭纤黑_GBK"/>
                <a:cs typeface="方正兰亭纤黑_GBK"/>
              </a:rPr>
              <a:t>4-46  </a:t>
            </a: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 </a:t>
            </a:r>
            <a:r>
              <a:rPr sz="550" spc="4" dirty="0">
                <a:solidFill>
                  <a:srgbClr val="231F20"/>
                </a:solidFill>
                <a:latin typeface="方正兰亭纤黑_GBK"/>
                <a:cs typeface="方正兰亭纤黑_GBK"/>
              </a:rPr>
              <a:t>R</a:t>
            </a: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字画同构</a:t>
            </a:r>
            <a:endParaRPr sz="550">
              <a:latin typeface="方正兰亭纤黑_GBK"/>
              <a:cs typeface="方正兰亭纤黑_GBK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7965954" y="3450271"/>
            <a:ext cx="692668" cy="96567"/>
          </a:xfrm>
          <a:prstGeom prst="rect">
            <a:avLst/>
          </a:prstGeom>
        </p:spPr>
        <p:txBody>
          <a:bodyPr vert="horz" wrap="square" lIns="0" tIns="11813" rIns="0" bIns="0" rtlCol="0">
            <a:spAutoFit/>
          </a:bodyPr>
          <a:lstStyle/>
          <a:p>
            <a:pPr marL="10739">
              <a:spcBef>
                <a:spcPts val="93"/>
              </a:spcBef>
            </a:pP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图</a:t>
            </a:r>
            <a:r>
              <a:rPr sz="550" spc="4" dirty="0">
                <a:solidFill>
                  <a:srgbClr val="231F20"/>
                </a:solidFill>
                <a:latin typeface="方正兰亭纤黑_GBK"/>
                <a:cs typeface="方正兰亭纤黑_GBK"/>
              </a:rPr>
              <a:t>4-48  </a:t>
            </a: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 图形化文字</a:t>
            </a:r>
            <a:endParaRPr sz="550">
              <a:latin typeface="方正兰亭纤黑_GBK"/>
              <a:cs typeface="方正兰亭纤黑_GBK"/>
            </a:endParaRPr>
          </a:p>
        </p:txBody>
      </p:sp>
      <p:pic>
        <p:nvPicPr>
          <p:cNvPr id="12" name="object 12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7547315" y="3735719"/>
            <a:ext cx="1529678" cy="2147634"/>
          </a:xfrm>
          <a:prstGeom prst="rect">
            <a:avLst/>
          </a:prstGeom>
        </p:spPr>
      </p:pic>
      <p:sp>
        <p:nvSpPr>
          <p:cNvPr id="13" name="object 13"/>
          <p:cNvSpPr txBox="1"/>
          <p:nvPr/>
        </p:nvSpPr>
        <p:spPr>
          <a:xfrm>
            <a:off x="7859952" y="5907686"/>
            <a:ext cx="904764" cy="96567"/>
          </a:xfrm>
          <a:prstGeom prst="rect">
            <a:avLst/>
          </a:prstGeom>
        </p:spPr>
        <p:txBody>
          <a:bodyPr vert="horz" wrap="square" lIns="0" tIns="11813" rIns="0" bIns="0" rtlCol="0">
            <a:spAutoFit/>
          </a:bodyPr>
          <a:lstStyle/>
          <a:p>
            <a:pPr marL="10739">
              <a:spcBef>
                <a:spcPts val="93"/>
              </a:spcBef>
            </a:pP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图</a:t>
            </a:r>
            <a:r>
              <a:rPr sz="550" spc="4" dirty="0">
                <a:solidFill>
                  <a:srgbClr val="231F20"/>
                </a:solidFill>
                <a:latin typeface="方正兰亭纤黑_GBK"/>
                <a:cs typeface="方正兰亭纤黑_GBK"/>
              </a:rPr>
              <a:t>4-49  </a:t>
            </a: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 趣味性图形化文字</a:t>
            </a:r>
            <a:endParaRPr sz="550">
              <a:latin typeface="方正兰亭纤黑_GBK"/>
              <a:cs typeface="方正兰亭纤黑_GBK"/>
            </a:endParaRPr>
          </a:p>
        </p:txBody>
      </p:sp>
      <p:pic>
        <p:nvPicPr>
          <p:cNvPr id="14" name="object 14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7547313" y="1377645"/>
            <a:ext cx="1529670" cy="2029373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ject 4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2831655" y="1283317"/>
            <a:ext cx="1226229" cy="1768133"/>
          </a:xfrm>
          <a:prstGeom prst="rect">
            <a:avLst/>
          </a:prstGeom>
        </p:spPr>
      </p:pic>
      <p:sp>
        <p:nvSpPr>
          <p:cNvPr id="5" name="object 5"/>
          <p:cNvSpPr txBox="1"/>
          <p:nvPr/>
        </p:nvSpPr>
        <p:spPr>
          <a:xfrm>
            <a:off x="3103263" y="3119533"/>
            <a:ext cx="691056" cy="96567"/>
          </a:xfrm>
          <a:prstGeom prst="rect">
            <a:avLst/>
          </a:prstGeom>
        </p:spPr>
        <p:txBody>
          <a:bodyPr vert="horz" wrap="square" lIns="0" tIns="11813" rIns="0" bIns="0" rtlCol="0">
            <a:spAutoFit/>
          </a:bodyPr>
          <a:lstStyle/>
          <a:p>
            <a:pPr marL="10739">
              <a:spcBef>
                <a:spcPts val="93"/>
              </a:spcBef>
            </a:pP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图</a:t>
            </a:r>
            <a:r>
              <a:rPr sz="550" dirty="0">
                <a:solidFill>
                  <a:srgbClr val="231F20"/>
                </a:solidFill>
                <a:latin typeface="方正兰亭纤黑_GBK"/>
                <a:cs typeface="方正兰亭纤黑_GBK"/>
              </a:rPr>
              <a:t>1-26  </a:t>
            </a:r>
            <a:r>
              <a:rPr sz="550" spc="25" dirty="0">
                <a:solidFill>
                  <a:srgbClr val="231F20"/>
                </a:solidFill>
                <a:latin typeface="方正兰亭纤黑_GBK"/>
                <a:cs typeface="方正兰亭纤黑_GBK"/>
              </a:rPr>
              <a:t> </a:t>
            </a: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聚宝盆剪纸</a:t>
            </a:r>
            <a:endParaRPr sz="550">
              <a:latin typeface="方正兰亭纤黑_GBK"/>
              <a:cs typeface="方正兰亭纤黑_GBK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5438968" y="3300813"/>
            <a:ext cx="761398" cy="96567"/>
          </a:xfrm>
          <a:prstGeom prst="rect">
            <a:avLst/>
          </a:prstGeom>
        </p:spPr>
        <p:txBody>
          <a:bodyPr vert="horz" wrap="square" lIns="0" tIns="11813" rIns="0" bIns="0" rtlCol="0">
            <a:spAutoFit/>
          </a:bodyPr>
          <a:lstStyle/>
          <a:p>
            <a:pPr marL="10739">
              <a:spcBef>
                <a:spcPts val="93"/>
              </a:spcBef>
            </a:pP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图</a:t>
            </a:r>
            <a:r>
              <a:rPr sz="550" dirty="0">
                <a:solidFill>
                  <a:srgbClr val="231F20"/>
                </a:solidFill>
                <a:latin typeface="方正兰亭纤黑_GBK"/>
                <a:cs typeface="方正兰亭纤黑_GBK"/>
              </a:rPr>
              <a:t>1-27  </a:t>
            </a:r>
            <a:r>
              <a:rPr sz="550" spc="25" dirty="0">
                <a:solidFill>
                  <a:srgbClr val="231F20"/>
                </a:solidFill>
                <a:latin typeface="方正兰亭纤黑_GBK"/>
                <a:cs typeface="方正兰亭纤黑_GBK"/>
              </a:rPr>
              <a:t> </a:t>
            </a: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孔雀开屏剪纸</a:t>
            </a:r>
            <a:endParaRPr sz="550">
              <a:latin typeface="方正兰亭纤黑_GBK"/>
              <a:cs typeface="方正兰亭纤黑_GBK"/>
            </a:endParaRPr>
          </a:p>
        </p:txBody>
      </p:sp>
      <p:pic>
        <p:nvPicPr>
          <p:cNvPr id="7" name="object 7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4541044" y="1283317"/>
            <a:ext cx="2557071" cy="1956770"/>
          </a:xfrm>
          <a:prstGeom prst="rect">
            <a:avLst/>
          </a:prstGeom>
        </p:spPr>
      </p:pic>
      <p:sp>
        <p:nvSpPr>
          <p:cNvPr id="9" name="object 9"/>
          <p:cNvSpPr txBox="1"/>
          <p:nvPr/>
        </p:nvSpPr>
        <p:spPr>
          <a:xfrm>
            <a:off x="7683606" y="3300824"/>
            <a:ext cx="1258615" cy="96567"/>
          </a:xfrm>
          <a:prstGeom prst="rect">
            <a:avLst/>
          </a:prstGeom>
        </p:spPr>
        <p:txBody>
          <a:bodyPr vert="horz" wrap="square" lIns="0" tIns="11813" rIns="0" bIns="0" rtlCol="0">
            <a:spAutoFit/>
          </a:bodyPr>
          <a:lstStyle/>
          <a:p>
            <a:pPr marL="10739">
              <a:spcBef>
                <a:spcPts val="93"/>
              </a:spcBef>
            </a:pP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图</a:t>
            </a:r>
            <a:r>
              <a:rPr sz="550" dirty="0">
                <a:solidFill>
                  <a:srgbClr val="231F20"/>
                </a:solidFill>
                <a:latin typeface="方正兰亭纤黑_GBK"/>
                <a:cs typeface="方正兰亭纤黑_GBK"/>
              </a:rPr>
              <a:t>1-28  </a:t>
            </a:r>
            <a:r>
              <a:rPr sz="550" spc="25" dirty="0">
                <a:solidFill>
                  <a:srgbClr val="231F20"/>
                </a:solidFill>
                <a:latin typeface="方正兰亭纤黑_GBK"/>
                <a:cs typeface="方正兰亭纤黑_GBK"/>
              </a:rPr>
              <a:t> </a:t>
            </a: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《阿尔诺菲尔》凡·埃克兄弟</a:t>
            </a:r>
            <a:endParaRPr sz="550">
              <a:latin typeface="方正兰亭纤黑_GBK"/>
              <a:cs typeface="方正兰亭纤黑_GBK"/>
            </a:endParaRPr>
          </a:p>
        </p:txBody>
      </p:sp>
      <p:pic>
        <p:nvPicPr>
          <p:cNvPr id="10" name="object 10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7581275" y="1330133"/>
            <a:ext cx="1462913" cy="1838993"/>
          </a:xfrm>
          <a:prstGeom prst="rect">
            <a:avLst/>
          </a:prstGeom>
        </p:spPr>
      </p:pic>
      <p:sp>
        <p:nvSpPr>
          <p:cNvPr id="11" name="object 11"/>
          <p:cNvSpPr txBox="1"/>
          <p:nvPr/>
        </p:nvSpPr>
        <p:spPr>
          <a:xfrm>
            <a:off x="3804496" y="5677633"/>
            <a:ext cx="1045445" cy="96567"/>
          </a:xfrm>
          <a:prstGeom prst="rect">
            <a:avLst/>
          </a:prstGeom>
        </p:spPr>
        <p:txBody>
          <a:bodyPr vert="horz" wrap="square" lIns="0" tIns="11813" rIns="0" bIns="0" rtlCol="0">
            <a:spAutoFit/>
          </a:bodyPr>
          <a:lstStyle/>
          <a:p>
            <a:pPr marL="10739">
              <a:spcBef>
                <a:spcPts val="93"/>
              </a:spcBef>
            </a:pP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图</a:t>
            </a:r>
            <a:r>
              <a:rPr sz="550" dirty="0">
                <a:solidFill>
                  <a:srgbClr val="231F20"/>
                </a:solidFill>
                <a:latin typeface="方正兰亭纤黑_GBK"/>
                <a:cs typeface="方正兰亭纤黑_GBK"/>
              </a:rPr>
              <a:t>1-29  </a:t>
            </a:r>
            <a:r>
              <a:rPr sz="550" spc="25" dirty="0">
                <a:solidFill>
                  <a:srgbClr val="231F20"/>
                </a:solidFill>
                <a:latin typeface="方正兰亭纤黑_GBK"/>
                <a:cs typeface="方正兰亭纤黑_GBK"/>
              </a:rPr>
              <a:t> </a:t>
            </a: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《西斯延圣母》拉斐尔</a:t>
            </a:r>
            <a:endParaRPr sz="550">
              <a:latin typeface="方正兰亭纤黑_GBK"/>
              <a:cs typeface="方正兰亭纤黑_GBK"/>
            </a:endParaRPr>
          </a:p>
        </p:txBody>
      </p:sp>
      <p:pic>
        <p:nvPicPr>
          <p:cNvPr id="12" name="object 12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3588826" y="3596773"/>
            <a:ext cx="1476391" cy="1997922"/>
          </a:xfrm>
          <a:prstGeom prst="rect">
            <a:avLst/>
          </a:prstGeom>
        </p:spPr>
      </p:pic>
      <p:sp>
        <p:nvSpPr>
          <p:cNvPr id="13" name="object 13"/>
          <p:cNvSpPr txBox="1"/>
          <p:nvPr/>
        </p:nvSpPr>
        <p:spPr>
          <a:xfrm>
            <a:off x="5191988" y="5677633"/>
            <a:ext cx="1399833" cy="96567"/>
          </a:xfrm>
          <a:prstGeom prst="rect">
            <a:avLst/>
          </a:prstGeom>
        </p:spPr>
        <p:txBody>
          <a:bodyPr vert="horz" wrap="square" lIns="0" tIns="11813" rIns="0" bIns="0" rtlCol="0">
            <a:spAutoFit/>
          </a:bodyPr>
          <a:lstStyle/>
          <a:p>
            <a:pPr marL="10739">
              <a:spcBef>
                <a:spcPts val="93"/>
              </a:spcBef>
            </a:pP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图</a:t>
            </a:r>
            <a:r>
              <a:rPr sz="550" spc="4" dirty="0">
                <a:solidFill>
                  <a:srgbClr val="231F20"/>
                </a:solidFill>
                <a:latin typeface="方正兰亭纤黑_GBK"/>
                <a:cs typeface="方正兰亭纤黑_GBK"/>
              </a:rPr>
              <a:t>1-30   </a:t>
            </a: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《蒙娜丽莎》列奥纳多·达·芬奇</a:t>
            </a:r>
            <a:endParaRPr sz="550">
              <a:latin typeface="方正兰亭纤黑_GBK"/>
              <a:cs typeface="方正兰亭纤黑_GBK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6958400" y="5677633"/>
            <a:ext cx="974567" cy="96567"/>
          </a:xfrm>
          <a:prstGeom prst="rect">
            <a:avLst/>
          </a:prstGeom>
        </p:spPr>
        <p:txBody>
          <a:bodyPr vert="horz" wrap="square" lIns="0" tIns="11813" rIns="0" bIns="0" rtlCol="0">
            <a:spAutoFit/>
          </a:bodyPr>
          <a:lstStyle/>
          <a:p>
            <a:pPr marL="10739">
              <a:spcBef>
                <a:spcPts val="93"/>
              </a:spcBef>
            </a:pP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图</a:t>
            </a:r>
            <a:r>
              <a:rPr sz="550" spc="4" dirty="0">
                <a:solidFill>
                  <a:srgbClr val="231F20"/>
                </a:solidFill>
                <a:latin typeface="方正兰亭纤黑_GBK"/>
                <a:cs typeface="方正兰亭纤黑_GBK"/>
              </a:rPr>
              <a:t>1-31   </a:t>
            </a: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《椅中圣母》拉斐尔</a:t>
            </a:r>
            <a:endParaRPr sz="550">
              <a:latin typeface="方正兰亭纤黑_GBK"/>
              <a:cs typeface="方正兰亭纤黑_GBK"/>
            </a:endParaRPr>
          </a:p>
        </p:txBody>
      </p:sp>
      <p:pic>
        <p:nvPicPr>
          <p:cNvPr id="15" name="object 15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6705528" y="3591987"/>
            <a:ext cx="1479935" cy="2002711"/>
          </a:xfrm>
          <a:prstGeom prst="rect">
            <a:avLst/>
          </a:prstGeom>
        </p:spPr>
      </p:pic>
      <p:pic>
        <p:nvPicPr>
          <p:cNvPr id="16" name="object 16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5181157" y="3590792"/>
            <a:ext cx="1411977" cy="2003904"/>
          </a:xfrm>
          <a:prstGeom prst="rect">
            <a:avLst/>
          </a:prstGeom>
        </p:spPr>
      </p:pic>
      <p:sp>
        <p:nvSpPr>
          <p:cNvPr id="17" name="object 3">
            <a:extLst>
              <a:ext uri="{FF2B5EF4-FFF2-40B4-BE49-F238E27FC236}">
                <a16:creationId xmlns:a16="http://schemas.microsoft.com/office/drawing/2014/main" id="{3C9D6690-61BF-43C4-1D75-F4E134DFBA7F}"/>
              </a:ext>
            </a:extLst>
          </p:cNvPr>
          <p:cNvSpPr txBox="1"/>
          <p:nvPr/>
        </p:nvSpPr>
        <p:spPr>
          <a:xfrm>
            <a:off x="3483797" y="808296"/>
            <a:ext cx="4618322" cy="167040"/>
          </a:xfrm>
          <a:prstGeom prst="rect">
            <a:avLst/>
          </a:prstGeom>
        </p:spPr>
        <p:txBody>
          <a:bodyPr vert="horz" wrap="square" lIns="0" tIns="10739" rIns="0" bIns="0" rtlCol="0">
            <a:spAutoFit/>
          </a:bodyPr>
          <a:lstStyle/>
          <a:p>
            <a:pPr marL="10739">
              <a:spcBef>
                <a:spcPts val="85"/>
              </a:spcBef>
              <a:tabLst>
                <a:tab pos="453731" algn="l"/>
              </a:tabLst>
            </a:pPr>
            <a:r>
              <a:rPr sz="1015" dirty="0">
                <a:solidFill>
                  <a:srgbClr val="000515"/>
                </a:solidFill>
                <a:latin typeface="方正兰亭准黑_GBK"/>
                <a:cs typeface="方正兰亭准黑_GBK"/>
              </a:rPr>
              <a:t>1.2.2	</a:t>
            </a:r>
            <a:r>
              <a:rPr sz="1015" dirty="0" err="1">
                <a:solidFill>
                  <a:srgbClr val="000515"/>
                </a:solidFill>
                <a:latin typeface="方正兰亭准黑_GBK"/>
                <a:cs typeface="方正兰亭准黑_GBK"/>
              </a:rPr>
              <a:t>图形的变革</a:t>
            </a:r>
            <a:endParaRPr sz="1015" dirty="0">
              <a:latin typeface="方正兰亭准黑_GBK"/>
              <a:cs typeface="方正兰亭准黑_GBK"/>
            </a:endParaRPr>
          </a:p>
        </p:txBody>
      </p:sp>
    </p:spTree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5"/>
          <p:cNvSpPr txBox="1"/>
          <p:nvPr/>
        </p:nvSpPr>
        <p:spPr>
          <a:xfrm>
            <a:off x="4398444" y="3387005"/>
            <a:ext cx="975104" cy="96567"/>
          </a:xfrm>
          <a:prstGeom prst="rect">
            <a:avLst/>
          </a:prstGeom>
        </p:spPr>
        <p:txBody>
          <a:bodyPr vert="horz" wrap="square" lIns="0" tIns="11813" rIns="0" bIns="0" rtlCol="0">
            <a:spAutoFit/>
          </a:bodyPr>
          <a:lstStyle/>
          <a:p>
            <a:pPr marL="10739">
              <a:spcBef>
                <a:spcPts val="93"/>
              </a:spcBef>
            </a:pP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图</a:t>
            </a:r>
            <a:r>
              <a:rPr sz="550" spc="4" dirty="0">
                <a:solidFill>
                  <a:srgbClr val="231F20"/>
                </a:solidFill>
                <a:latin typeface="方正兰亭纤黑_GBK"/>
                <a:cs typeface="方正兰亭纤黑_GBK"/>
              </a:rPr>
              <a:t>4-50   </a:t>
            </a: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戏剧原色的重构图形</a:t>
            </a:r>
            <a:endParaRPr sz="550">
              <a:latin typeface="方正兰亭纤黑_GBK"/>
              <a:cs typeface="方正兰亭纤黑_GBK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6964780" y="3387005"/>
            <a:ext cx="691594" cy="96567"/>
          </a:xfrm>
          <a:prstGeom prst="rect">
            <a:avLst/>
          </a:prstGeom>
        </p:spPr>
        <p:txBody>
          <a:bodyPr vert="horz" wrap="square" lIns="0" tIns="11813" rIns="0" bIns="0" rtlCol="0">
            <a:spAutoFit/>
          </a:bodyPr>
          <a:lstStyle/>
          <a:p>
            <a:pPr marL="10739">
              <a:spcBef>
                <a:spcPts val="93"/>
              </a:spcBef>
            </a:pP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图</a:t>
            </a:r>
            <a:r>
              <a:rPr sz="550" spc="4" dirty="0">
                <a:solidFill>
                  <a:srgbClr val="231F20"/>
                </a:solidFill>
                <a:latin typeface="方正兰亭纤黑_GBK"/>
                <a:cs typeface="方正兰亭纤黑_GBK"/>
              </a:rPr>
              <a:t>4-51   </a:t>
            </a: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图形的重构</a:t>
            </a:r>
            <a:endParaRPr sz="550">
              <a:latin typeface="方正兰亭纤黑_GBK"/>
              <a:cs typeface="方正兰亭纤黑_GBK"/>
            </a:endParaRPr>
          </a:p>
        </p:txBody>
      </p:sp>
      <p:pic>
        <p:nvPicPr>
          <p:cNvPr id="7" name="object 7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355028" y="3925887"/>
            <a:ext cx="1736179" cy="2076370"/>
          </a:xfrm>
          <a:prstGeom prst="rect">
            <a:avLst/>
          </a:prstGeom>
        </p:spPr>
      </p:pic>
      <p:sp>
        <p:nvSpPr>
          <p:cNvPr id="8" name="object 8"/>
          <p:cNvSpPr txBox="1"/>
          <p:nvPr/>
        </p:nvSpPr>
        <p:spPr>
          <a:xfrm>
            <a:off x="6771328" y="6042439"/>
            <a:ext cx="903690" cy="96567"/>
          </a:xfrm>
          <a:prstGeom prst="rect">
            <a:avLst/>
          </a:prstGeom>
        </p:spPr>
        <p:txBody>
          <a:bodyPr vert="horz" wrap="square" lIns="0" tIns="11813" rIns="0" bIns="0" rtlCol="0">
            <a:spAutoFit/>
          </a:bodyPr>
          <a:lstStyle/>
          <a:p>
            <a:pPr marL="10739">
              <a:spcBef>
                <a:spcPts val="93"/>
              </a:spcBef>
            </a:pP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图</a:t>
            </a:r>
            <a:r>
              <a:rPr sz="550" spc="4" dirty="0">
                <a:solidFill>
                  <a:srgbClr val="231F20"/>
                </a:solidFill>
                <a:latin typeface="方正兰亭纤黑_GBK"/>
                <a:cs typeface="方正兰亭纤黑_GBK"/>
              </a:rPr>
              <a:t>4-53   </a:t>
            </a: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波浪线的聚积重构</a:t>
            </a:r>
            <a:endParaRPr sz="550">
              <a:latin typeface="方正兰亭纤黑_GBK"/>
              <a:cs typeface="方正兰亭纤黑_GBK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4214275" y="6042439"/>
            <a:ext cx="832812" cy="96567"/>
          </a:xfrm>
          <a:prstGeom prst="rect">
            <a:avLst/>
          </a:prstGeom>
        </p:spPr>
        <p:txBody>
          <a:bodyPr vert="horz" wrap="square" lIns="0" tIns="11813" rIns="0" bIns="0" rtlCol="0">
            <a:spAutoFit/>
          </a:bodyPr>
          <a:lstStyle/>
          <a:p>
            <a:pPr marL="10739">
              <a:spcBef>
                <a:spcPts val="93"/>
              </a:spcBef>
            </a:pP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图</a:t>
            </a:r>
            <a:r>
              <a:rPr sz="550" spc="4" dirty="0">
                <a:solidFill>
                  <a:srgbClr val="231F20"/>
                </a:solidFill>
                <a:latin typeface="方正兰亭纤黑_GBK"/>
                <a:cs typeface="方正兰亭纤黑_GBK"/>
              </a:rPr>
              <a:t>4-52   </a:t>
            </a: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人物的聚积重构</a:t>
            </a:r>
            <a:endParaRPr sz="550">
              <a:latin typeface="方正兰亭纤黑_GBK"/>
              <a:cs typeface="方正兰亭纤黑_GBK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3483797" y="3613975"/>
            <a:ext cx="4619932" cy="167040"/>
          </a:xfrm>
          <a:prstGeom prst="rect">
            <a:avLst/>
          </a:prstGeom>
        </p:spPr>
        <p:txBody>
          <a:bodyPr vert="horz" wrap="square" lIns="0" tIns="10739" rIns="0" bIns="0" rtlCol="0">
            <a:spAutoFit/>
          </a:bodyPr>
          <a:lstStyle/>
          <a:p>
            <a:pPr marL="10739">
              <a:spcBef>
                <a:spcPts val="85"/>
              </a:spcBef>
              <a:tabLst>
                <a:tab pos="456416" algn="l"/>
              </a:tabLst>
            </a:pPr>
            <a:r>
              <a:rPr sz="1015" spc="-4" dirty="0">
                <a:solidFill>
                  <a:srgbClr val="000515"/>
                </a:solidFill>
                <a:latin typeface="方正兰亭准黑_GBK"/>
                <a:cs typeface="方正兰亭准黑_GBK"/>
              </a:rPr>
              <a:t>4.3.1	</a:t>
            </a:r>
            <a:r>
              <a:rPr sz="1015" dirty="0" err="1">
                <a:solidFill>
                  <a:srgbClr val="000515"/>
                </a:solidFill>
                <a:latin typeface="方正兰亭准黑_GBK"/>
                <a:cs typeface="方正兰亭准黑_GBK"/>
              </a:rPr>
              <a:t>一元聚积重构</a:t>
            </a:r>
            <a:endParaRPr sz="1015" dirty="0">
              <a:latin typeface="方正兰亭准黑_GBK"/>
              <a:cs typeface="方正兰亭准黑_GBK"/>
            </a:endParaRPr>
          </a:p>
        </p:txBody>
      </p:sp>
      <p:pic>
        <p:nvPicPr>
          <p:cNvPr id="11" name="object 11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3494565" y="1435852"/>
            <a:ext cx="2728284" cy="1905738"/>
          </a:xfrm>
          <a:prstGeom prst="rect">
            <a:avLst/>
          </a:prstGeom>
        </p:spPr>
      </p:pic>
      <p:pic>
        <p:nvPicPr>
          <p:cNvPr id="12" name="object 12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6380888" y="1435840"/>
            <a:ext cx="1710309" cy="1910978"/>
          </a:xfrm>
          <a:prstGeom prst="rect">
            <a:avLst/>
          </a:prstGeom>
        </p:spPr>
      </p:pic>
      <p:pic>
        <p:nvPicPr>
          <p:cNvPr id="13" name="object 13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3524859" y="3981339"/>
            <a:ext cx="2241477" cy="2029043"/>
          </a:xfrm>
          <a:prstGeom prst="rect">
            <a:avLst/>
          </a:prstGeom>
        </p:spPr>
      </p:pic>
      <p:sp>
        <p:nvSpPr>
          <p:cNvPr id="14" name="object 14"/>
          <p:cNvSpPr txBox="1"/>
          <p:nvPr/>
        </p:nvSpPr>
        <p:spPr>
          <a:xfrm>
            <a:off x="3483822" y="419887"/>
            <a:ext cx="832812" cy="552343"/>
          </a:xfrm>
          <a:prstGeom prst="rect">
            <a:avLst/>
          </a:prstGeom>
        </p:spPr>
        <p:txBody>
          <a:bodyPr vert="horz" wrap="square" lIns="0" tIns="70878" rIns="0" bIns="0" rtlCol="0">
            <a:spAutoFit/>
          </a:bodyPr>
          <a:lstStyle/>
          <a:p>
            <a:pPr marL="10739">
              <a:spcBef>
                <a:spcPts val="558"/>
              </a:spcBef>
            </a:pPr>
            <a:r>
              <a:rPr sz="1438" spc="13" dirty="0">
                <a:solidFill>
                  <a:srgbClr val="231F20"/>
                </a:solidFill>
                <a:latin typeface="方正兰亭大黑_GBK"/>
                <a:cs typeface="方正兰亭大黑_GBK"/>
              </a:rPr>
              <a:t>4.3</a:t>
            </a:r>
            <a:endParaRPr sz="1438">
              <a:latin typeface="方正兰亭大黑_GBK"/>
              <a:cs typeface="方正兰亭大黑_GBK"/>
            </a:endParaRPr>
          </a:p>
          <a:p>
            <a:pPr marL="10739">
              <a:spcBef>
                <a:spcPts val="427"/>
              </a:spcBef>
            </a:pPr>
            <a:r>
              <a:rPr sz="1353" spc="241" dirty="0">
                <a:solidFill>
                  <a:srgbClr val="231F20"/>
                </a:solidFill>
                <a:latin typeface="方正兰亭中粗黑_GBK"/>
                <a:cs typeface="方正兰亭中粗黑_GBK"/>
              </a:rPr>
              <a:t>重构图</a:t>
            </a:r>
            <a:r>
              <a:rPr sz="1353" dirty="0">
                <a:solidFill>
                  <a:srgbClr val="231F20"/>
                </a:solidFill>
                <a:latin typeface="方正兰亭中粗黑_GBK"/>
                <a:cs typeface="方正兰亭中粗黑_GBK"/>
              </a:rPr>
              <a:t>形</a:t>
            </a:r>
            <a:r>
              <a:rPr sz="1353" spc="-135" dirty="0">
                <a:solidFill>
                  <a:srgbClr val="231F20"/>
                </a:solidFill>
                <a:latin typeface="方正兰亭中粗黑_GBK"/>
                <a:cs typeface="方正兰亭中粗黑_GBK"/>
              </a:rPr>
              <a:t> </a:t>
            </a:r>
            <a:endParaRPr sz="1353">
              <a:latin typeface="方正兰亭中粗黑_GBK"/>
              <a:cs typeface="方正兰亭中粗黑_GBK"/>
            </a:endParaRPr>
          </a:p>
        </p:txBody>
      </p:sp>
      <p:sp>
        <p:nvSpPr>
          <p:cNvPr id="15" name="object 15"/>
          <p:cNvSpPr/>
          <p:nvPr/>
        </p:nvSpPr>
        <p:spPr>
          <a:xfrm>
            <a:off x="3494559" y="1044141"/>
            <a:ext cx="411304" cy="30606"/>
          </a:xfrm>
          <a:custGeom>
            <a:avLst/>
            <a:gdLst/>
            <a:ahLst/>
            <a:cxnLst/>
            <a:rect l="l" t="t" r="r" b="b"/>
            <a:pathLst>
              <a:path w="486409" h="36194">
                <a:moveTo>
                  <a:pt x="486003" y="0"/>
                </a:moveTo>
                <a:lnTo>
                  <a:pt x="0" y="0"/>
                </a:lnTo>
                <a:lnTo>
                  <a:pt x="0" y="36004"/>
                </a:lnTo>
                <a:lnTo>
                  <a:pt x="486003" y="36004"/>
                </a:lnTo>
                <a:lnTo>
                  <a:pt x="486003" y="0"/>
                </a:lnTo>
                <a:close/>
              </a:path>
            </a:pathLst>
          </a:custGeom>
          <a:solidFill>
            <a:srgbClr val="231F20"/>
          </a:solidFill>
        </p:spPr>
        <p:txBody>
          <a:bodyPr wrap="square" lIns="0" tIns="0" rIns="0" bIns="0" rtlCol="0"/>
          <a:lstStyle/>
          <a:p>
            <a:endParaRPr sz="1522"/>
          </a:p>
        </p:txBody>
      </p:sp>
    </p:spTree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488845" y="263941"/>
            <a:ext cx="1430933" cy="2084875"/>
          </a:xfrm>
          <a:prstGeom prst="rect">
            <a:avLst/>
          </a:prstGeom>
        </p:spPr>
      </p:pic>
      <p:pic>
        <p:nvPicPr>
          <p:cNvPr id="5" name="object 5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4980368" y="263944"/>
            <a:ext cx="1522261" cy="2084871"/>
          </a:xfrm>
          <a:prstGeom prst="rect">
            <a:avLst/>
          </a:prstGeom>
        </p:spPr>
      </p:pic>
      <p:pic>
        <p:nvPicPr>
          <p:cNvPr id="6" name="object 6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6563225" y="263938"/>
            <a:ext cx="1522256" cy="2084876"/>
          </a:xfrm>
          <a:prstGeom prst="rect">
            <a:avLst/>
          </a:prstGeom>
        </p:spPr>
      </p:pic>
      <p:sp>
        <p:nvSpPr>
          <p:cNvPr id="7" name="object 7"/>
          <p:cNvSpPr txBox="1"/>
          <p:nvPr/>
        </p:nvSpPr>
        <p:spPr>
          <a:xfrm>
            <a:off x="3742020" y="2388993"/>
            <a:ext cx="833348" cy="96567"/>
          </a:xfrm>
          <a:prstGeom prst="rect">
            <a:avLst/>
          </a:prstGeom>
        </p:spPr>
        <p:txBody>
          <a:bodyPr vert="horz" wrap="square" lIns="0" tIns="11813" rIns="0" bIns="0" rtlCol="0">
            <a:spAutoFit/>
          </a:bodyPr>
          <a:lstStyle/>
          <a:p>
            <a:pPr marL="10739">
              <a:spcBef>
                <a:spcPts val="93"/>
              </a:spcBef>
            </a:pP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图</a:t>
            </a:r>
            <a:r>
              <a:rPr sz="550" spc="4" dirty="0">
                <a:solidFill>
                  <a:srgbClr val="231F20"/>
                </a:solidFill>
                <a:latin typeface="方正兰亭纤黑_GBK"/>
                <a:cs typeface="方正兰亭纤黑_GBK"/>
              </a:rPr>
              <a:t>4-54   </a:t>
            </a: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圆形的聚积重构</a:t>
            </a:r>
            <a:endParaRPr sz="550">
              <a:latin typeface="方正兰亭纤黑_GBK"/>
              <a:cs typeface="方正兰亭纤黑_GBK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5254122" y="2388993"/>
            <a:ext cx="975104" cy="96567"/>
          </a:xfrm>
          <a:prstGeom prst="rect">
            <a:avLst/>
          </a:prstGeom>
        </p:spPr>
        <p:txBody>
          <a:bodyPr vert="horz" wrap="square" lIns="0" tIns="11813" rIns="0" bIns="0" rtlCol="0">
            <a:spAutoFit/>
          </a:bodyPr>
          <a:lstStyle/>
          <a:p>
            <a:pPr marL="10739">
              <a:spcBef>
                <a:spcPts val="93"/>
              </a:spcBef>
            </a:pP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图</a:t>
            </a:r>
            <a:r>
              <a:rPr sz="550" spc="4" dirty="0">
                <a:solidFill>
                  <a:srgbClr val="231F20"/>
                </a:solidFill>
                <a:latin typeface="方正兰亭纤黑_GBK"/>
                <a:cs typeface="方正兰亭纤黑_GBK"/>
              </a:rPr>
              <a:t>4-55   </a:t>
            </a: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单一元素的聚积重构</a:t>
            </a:r>
            <a:endParaRPr sz="550">
              <a:latin typeface="方正兰亭纤黑_GBK"/>
              <a:cs typeface="方正兰亭纤黑_GBK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6907697" y="2388993"/>
            <a:ext cx="833348" cy="96567"/>
          </a:xfrm>
          <a:prstGeom prst="rect">
            <a:avLst/>
          </a:prstGeom>
        </p:spPr>
        <p:txBody>
          <a:bodyPr vert="horz" wrap="square" lIns="0" tIns="11813" rIns="0" bIns="0" rtlCol="0">
            <a:spAutoFit/>
          </a:bodyPr>
          <a:lstStyle/>
          <a:p>
            <a:pPr marL="10739">
              <a:spcBef>
                <a:spcPts val="93"/>
              </a:spcBef>
            </a:pP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图</a:t>
            </a:r>
            <a:r>
              <a:rPr sz="550" spc="4" dirty="0">
                <a:solidFill>
                  <a:srgbClr val="231F20"/>
                </a:solidFill>
                <a:latin typeface="方正兰亭纤黑_GBK"/>
                <a:cs typeface="方正兰亭纤黑_GBK"/>
              </a:rPr>
              <a:t>4-56   </a:t>
            </a: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水滴的聚积重构</a:t>
            </a:r>
            <a:endParaRPr sz="550">
              <a:latin typeface="方正兰亭纤黑_GBK"/>
              <a:cs typeface="方正兰亭纤黑_GBK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3478072" y="2662606"/>
            <a:ext cx="3129354" cy="167040"/>
          </a:xfrm>
          <a:prstGeom prst="rect">
            <a:avLst/>
          </a:prstGeom>
        </p:spPr>
        <p:txBody>
          <a:bodyPr vert="horz" wrap="square" lIns="0" tIns="10739" rIns="0" bIns="0" rtlCol="0">
            <a:spAutoFit/>
          </a:bodyPr>
          <a:lstStyle/>
          <a:p>
            <a:pPr marL="10739">
              <a:spcBef>
                <a:spcPts val="85"/>
              </a:spcBef>
              <a:tabLst>
                <a:tab pos="471987" algn="l"/>
              </a:tabLst>
            </a:pPr>
            <a:r>
              <a:rPr sz="1015" spc="-4" dirty="0">
                <a:solidFill>
                  <a:srgbClr val="000515"/>
                </a:solidFill>
                <a:latin typeface="方正兰亭准黑_GBK"/>
                <a:cs typeface="方正兰亭准黑_GBK"/>
              </a:rPr>
              <a:t>4.3.2	</a:t>
            </a:r>
            <a:r>
              <a:rPr sz="1015" dirty="0" err="1">
                <a:solidFill>
                  <a:srgbClr val="000515"/>
                </a:solidFill>
                <a:latin typeface="方正兰亭准黑_GBK"/>
                <a:cs typeface="方正兰亭准黑_GBK"/>
              </a:rPr>
              <a:t>多元聚积重构图形</a:t>
            </a:r>
            <a:endParaRPr sz="1015" dirty="0">
              <a:latin typeface="方正兰亭准黑_GBK"/>
              <a:cs typeface="方正兰亭准黑_GBK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7077351" y="4165643"/>
            <a:ext cx="762471" cy="96567"/>
          </a:xfrm>
          <a:prstGeom prst="rect">
            <a:avLst/>
          </a:prstGeom>
        </p:spPr>
        <p:txBody>
          <a:bodyPr vert="horz" wrap="square" lIns="0" tIns="11813" rIns="0" bIns="0" rtlCol="0">
            <a:spAutoFit/>
          </a:bodyPr>
          <a:lstStyle/>
          <a:p>
            <a:pPr marL="10739">
              <a:spcBef>
                <a:spcPts val="93"/>
              </a:spcBef>
            </a:pP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图</a:t>
            </a:r>
            <a:r>
              <a:rPr sz="550" spc="4" dirty="0">
                <a:solidFill>
                  <a:srgbClr val="231F20"/>
                </a:solidFill>
                <a:latin typeface="方正兰亭纤黑_GBK"/>
                <a:cs typeface="方正兰亭纤黑_GBK"/>
              </a:rPr>
              <a:t>4-57   </a:t>
            </a: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城市重构的蛇</a:t>
            </a:r>
            <a:endParaRPr sz="550">
              <a:latin typeface="方正兰亭纤黑_GBK"/>
              <a:cs typeface="方正兰亭纤黑_GBK"/>
            </a:endParaRPr>
          </a:p>
        </p:txBody>
      </p:sp>
      <p:pic>
        <p:nvPicPr>
          <p:cNvPr id="12" name="object 12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6809131" y="4351580"/>
            <a:ext cx="1268373" cy="1767838"/>
          </a:xfrm>
          <a:prstGeom prst="rect">
            <a:avLst/>
          </a:prstGeom>
        </p:spPr>
      </p:pic>
      <p:sp>
        <p:nvSpPr>
          <p:cNvPr id="13" name="object 13"/>
          <p:cNvSpPr txBox="1"/>
          <p:nvPr/>
        </p:nvSpPr>
        <p:spPr>
          <a:xfrm>
            <a:off x="6848432" y="6178538"/>
            <a:ext cx="1187737" cy="96567"/>
          </a:xfrm>
          <a:prstGeom prst="rect">
            <a:avLst/>
          </a:prstGeom>
        </p:spPr>
        <p:txBody>
          <a:bodyPr vert="horz" wrap="square" lIns="0" tIns="11813" rIns="0" bIns="0" rtlCol="0">
            <a:spAutoFit/>
          </a:bodyPr>
          <a:lstStyle/>
          <a:p>
            <a:pPr marL="10739">
              <a:spcBef>
                <a:spcPts val="93"/>
              </a:spcBef>
            </a:pP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图</a:t>
            </a:r>
            <a:r>
              <a:rPr sz="550" spc="4" dirty="0">
                <a:solidFill>
                  <a:srgbClr val="231F20"/>
                </a:solidFill>
                <a:latin typeface="方正兰亭纤黑_GBK"/>
                <a:cs typeface="方正兰亭纤黑_GBK"/>
              </a:rPr>
              <a:t>4-59   </a:t>
            </a: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以动物形态为主的聚积重构</a:t>
            </a:r>
            <a:endParaRPr sz="550">
              <a:latin typeface="方正兰亭纤黑_GBK"/>
              <a:cs typeface="方正兰亭纤黑_GBK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4643712" y="6178538"/>
            <a:ext cx="904764" cy="96567"/>
          </a:xfrm>
          <a:prstGeom prst="rect">
            <a:avLst/>
          </a:prstGeom>
        </p:spPr>
        <p:txBody>
          <a:bodyPr vert="horz" wrap="square" lIns="0" tIns="11813" rIns="0" bIns="0" rtlCol="0">
            <a:spAutoFit/>
          </a:bodyPr>
          <a:lstStyle/>
          <a:p>
            <a:pPr marL="10739">
              <a:spcBef>
                <a:spcPts val="93"/>
              </a:spcBef>
            </a:pP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图</a:t>
            </a:r>
            <a:r>
              <a:rPr sz="550" spc="4" dirty="0">
                <a:solidFill>
                  <a:srgbClr val="231F20"/>
                </a:solidFill>
                <a:latin typeface="方正兰亭纤黑_GBK"/>
                <a:cs typeface="方正兰亭纤黑_GBK"/>
              </a:rPr>
              <a:t>4-58  </a:t>
            </a: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 多元聚积重构图形</a:t>
            </a:r>
            <a:endParaRPr sz="550">
              <a:latin typeface="方正兰亭纤黑_GBK"/>
              <a:cs typeface="方正兰亭纤黑_GBK"/>
            </a:endParaRPr>
          </a:p>
        </p:txBody>
      </p:sp>
      <p:pic>
        <p:nvPicPr>
          <p:cNvPr id="15" name="object 15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6979444" y="2706687"/>
            <a:ext cx="996468" cy="1421302"/>
          </a:xfrm>
          <a:prstGeom prst="rect">
            <a:avLst/>
          </a:prstGeom>
        </p:spPr>
      </p:pic>
      <p:pic>
        <p:nvPicPr>
          <p:cNvPr id="16" name="object 16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3488843" y="4340875"/>
            <a:ext cx="3106792" cy="1778545"/>
          </a:xfrm>
          <a:prstGeom prst="rect">
            <a:avLst/>
          </a:prstGeom>
        </p:spPr>
      </p:pic>
    </p:spTree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4"/>
          <p:cNvSpPr txBox="1"/>
          <p:nvPr/>
        </p:nvSpPr>
        <p:spPr>
          <a:xfrm>
            <a:off x="1945632" y="5389763"/>
            <a:ext cx="620716" cy="96567"/>
          </a:xfrm>
          <a:prstGeom prst="rect">
            <a:avLst/>
          </a:prstGeom>
        </p:spPr>
        <p:txBody>
          <a:bodyPr vert="horz" wrap="square" lIns="0" tIns="11813" rIns="0" bIns="0" rtlCol="0">
            <a:spAutoFit/>
          </a:bodyPr>
          <a:lstStyle/>
          <a:p>
            <a:pPr marL="10739">
              <a:spcBef>
                <a:spcPts val="93"/>
              </a:spcBef>
            </a:pP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图</a:t>
            </a:r>
            <a:r>
              <a:rPr sz="550" spc="4" dirty="0">
                <a:solidFill>
                  <a:srgbClr val="231F20"/>
                </a:solidFill>
                <a:latin typeface="方正兰亭纤黑_GBK"/>
                <a:cs typeface="方正兰亭纤黑_GBK"/>
              </a:rPr>
              <a:t>4-60   </a:t>
            </a: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重构图形</a:t>
            </a:r>
            <a:endParaRPr sz="550">
              <a:latin typeface="方正兰亭纤黑_GBK"/>
              <a:cs typeface="方正兰亭纤黑_GBK"/>
            </a:endParaRPr>
          </a:p>
        </p:txBody>
      </p:sp>
      <p:grpSp>
        <p:nvGrpSpPr>
          <p:cNvPr id="5" name="object 5"/>
          <p:cNvGrpSpPr/>
          <p:nvPr/>
        </p:nvGrpSpPr>
        <p:grpSpPr>
          <a:xfrm>
            <a:off x="1308560" y="1335569"/>
            <a:ext cx="1894903" cy="4011029"/>
            <a:chOff x="648004" y="540570"/>
            <a:chExt cx="2240915" cy="4743450"/>
          </a:xfrm>
        </p:grpSpPr>
        <p:pic>
          <p:nvPicPr>
            <p:cNvPr id="6" name="object 6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648004" y="2149360"/>
              <a:ext cx="2240749" cy="3134144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648004" y="540570"/>
              <a:ext cx="2240755" cy="1567464"/>
            </a:xfrm>
            <a:prstGeom prst="rect">
              <a:avLst/>
            </a:prstGeom>
          </p:spPr>
        </p:pic>
      </p:grpSp>
      <p:pic>
        <p:nvPicPr>
          <p:cNvPr id="8" name="object 8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3245644" y="1335087"/>
            <a:ext cx="2659554" cy="4018858"/>
          </a:xfrm>
          <a:prstGeom prst="rect">
            <a:avLst/>
          </a:prstGeom>
        </p:spPr>
      </p:pic>
      <p:sp>
        <p:nvSpPr>
          <p:cNvPr id="9" name="object 9"/>
          <p:cNvSpPr txBox="1"/>
          <p:nvPr/>
        </p:nvSpPr>
        <p:spPr>
          <a:xfrm>
            <a:off x="4134115" y="5389763"/>
            <a:ext cx="975104" cy="96567"/>
          </a:xfrm>
          <a:prstGeom prst="rect">
            <a:avLst/>
          </a:prstGeom>
        </p:spPr>
        <p:txBody>
          <a:bodyPr vert="horz" wrap="square" lIns="0" tIns="11813" rIns="0" bIns="0" rtlCol="0">
            <a:spAutoFit/>
          </a:bodyPr>
          <a:lstStyle/>
          <a:p>
            <a:pPr marL="10739">
              <a:spcBef>
                <a:spcPts val="93"/>
              </a:spcBef>
            </a:pP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图</a:t>
            </a:r>
            <a:r>
              <a:rPr sz="550" spc="4" dirty="0">
                <a:solidFill>
                  <a:srgbClr val="231F20"/>
                </a:solidFill>
                <a:latin typeface="方正兰亭纤黑_GBK"/>
                <a:cs typeface="方正兰亭纤黑_GBK"/>
              </a:rPr>
              <a:t>4-61   </a:t>
            </a: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字母设计的光影效果</a:t>
            </a:r>
            <a:endParaRPr sz="550">
              <a:latin typeface="方正兰亭纤黑_GBK"/>
              <a:cs typeface="方正兰亭纤黑_GBK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6550847" y="5430940"/>
            <a:ext cx="620179" cy="96567"/>
          </a:xfrm>
          <a:prstGeom prst="rect">
            <a:avLst/>
          </a:prstGeom>
        </p:spPr>
        <p:txBody>
          <a:bodyPr vert="horz" wrap="square" lIns="0" tIns="11813" rIns="0" bIns="0" rtlCol="0">
            <a:spAutoFit/>
          </a:bodyPr>
          <a:lstStyle/>
          <a:p>
            <a:pPr marL="10739">
              <a:spcBef>
                <a:spcPts val="93"/>
              </a:spcBef>
            </a:pP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图</a:t>
            </a:r>
            <a:r>
              <a:rPr sz="550" spc="4" dirty="0">
                <a:solidFill>
                  <a:srgbClr val="231F20"/>
                </a:solidFill>
                <a:latin typeface="方正兰亭纤黑_GBK"/>
                <a:cs typeface="方正兰亭纤黑_GBK"/>
              </a:rPr>
              <a:t>4-62   </a:t>
            </a: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头像剪影</a:t>
            </a:r>
            <a:endParaRPr sz="550">
              <a:latin typeface="方正兰亭纤黑_GBK"/>
              <a:cs typeface="方正兰亭纤黑_GBK"/>
            </a:endParaRPr>
          </a:p>
        </p:txBody>
      </p:sp>
      <p:grpSp>
        <p:nvGrpSpPr>
          <p:cNvPr id="11" name="object 11"/>
          <p:cNvGrpSpPr/>
          <p:nvPr/>
        </p:nvGrpSpPr>
        <p:grpSpPr>
          <a:xfrm>
            <a:off x="6117055" y="3225345"/>
            <a:ext cx="4596843" cy="2161768"/>
            <a:chOff x="648004" y="5715584"/>
            <a:chExt cx="5436235" cy="2556510"/>
          </a:xfrm>
        </p:grpSpPr>
        <p:pic>
          <p:nvPicPr>
            <p:cNvPr id="12" name="object 12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2538133" y="5715596"/>
              <a:ext cx="1731670" cy="2556065"/>
            </a:xfrm>
            <a:prstGeom prst="rect">
              <a:avLst/>
            </a:prstGeom>
          </p:spPr>
        </p:pic>
        <p:pic>
          <p:nvPicPr>
            <p:cNvPr id="13" name="object 13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4310583" y="5715584"/>
              <a:ext cx="1773415" cy="2554084"/>
            </a:xfrm>
            <a:prstGeom prst="rect">
              <a:avLst/>
            </a:prstGeom>
          </p:spPr>
        </p:pic>
        <p:pic>
          <p:nvPicPr>
            <p:cNvPr id="14" name="object 14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648004" y="5715596"/>
              <a:ext cx="1849361" cy="2548737"/>
            </a:xfrm>
            <a:prstGeom prst="rect">
              <a:avLst/>
            </a:prstGeom>
          </p:spPr>
        </p:pic>
      </p:grpSp>
      <p:sp>
        <p:nvSpPr>
          <p:cNvPr id="15" name="object 15"/>
          <p:cNvSpPr txBox="1"/>
          <p:nvPr/>
        </p:nvSpPr>
        <p:spPr>
          <a:xfrm>
            <a:off x="8030995" y="5447981"/>
            <a:ext cx="833348" cy="96567"/>
          </a:xfrm>
          <a:prstGeom prst="rect">
            <a:avLst/>
          </a:prstGeom>
        </p:spPr>
        <p:txBody>
          <a:bodyPr vert="horz" wrap="square" lIns="0" tIns="11813" rIns="0" bIns="0" rtlCol="0">
            <a:spAutoFit/>
          </a:bodyPr>
          <a:lstStyle/>
          <a:p>
            <a:pPr marL="10739">
              <a:spcBef>
                <a:spcPts val="93"/>
              </a:spcBef>
            </a:pP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图</a:t>
            </a:r>
            <a:r>
              <a:rPr sz="550" spc="4" dirty="0">
                <a:solidFill>
                  <a:srgbClr val="231F20"/>
                </a:solidFill>
                <a:latin typeface="方正兰亭纤黑_GBK"/>
                <a:cs typeface="方正兰亭纤黑_GBK"/>
              </a:rPr>
              <a:t>4-63   </a:t>
            </a: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轮廓的保留图形</a:t>
            </a:r>
            <a:endParaRPr sz="550">
              <a:latin typeface="方正兰亭纤黑_GBK"/>
              <a:cs typeface="方正兰亭纤黑_GBK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9519307" y="5450116"/>
            <a:ext cx="904764" cy="96567"/>
          </a:xfrm>
          <a:prstGeom prst="rect">
            <a:avLst/>
          </a:prstGeom>
        </p:spPr>
        <p:txBody>
          <a:bodyPr vert="horz" wrap="square" lIns="0" tIns="11813" rIns="0" bIns="0" rtlCol="0">
            <a:spAutoFit/>
          </a:bodyPr>
          <a:lstStyle/>
          <a:p>
            <a:pPr marL="10739">
              <a:spcBef>
                <a:spcPts val="93"/>
              </a:spcBef>
            </a:pP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图</a:t>
            </a:r>
            <a:r>
              <a:rPr sz="550" spc="4" dirty="0">
                <a:solidFill>
                  <a:srgbClr val="231F20"/>
                </a:solidFill>
                <a:latin typeface="方正兰亭纤黑_GBK"/>
                <a:cs typeface="方正兰亭纤黑_GBK"/>
              </a:rPr>
              <a:t>4-64  </a:t>
            </a: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 空间感的图形设计</a:t>
            </a:r>
            <a:endParaRPr sz="550">
              <a:latin typeface="方正兰亭纤黑_GBK"/>
              <a:cs typeface="方正兰亭纤黑_GBK"/>
            </a:endParaRPr>
          </a:p>
        </p:txBody>
      </p:sp>
      <p:sp>
        <p:nvSpPr>
          <p:cNvPr id="17" name="object 3">
            <a:extLst>
              <a:ext uri="{FF2B5EF4-FFF2-40B4-BE49-F238E27FC236}">
                <a16:creationId xmlns:a16="http://schemas.microsoft.com/office/drawing/2014/main" id="{A92B6D0A-1DBA-2EE7-C43E-AEFA0FEE9E2D}"/>
              </a:ext>
            </a:extLst>
          </p:cNvPr>
          <p:cNvSpPr txBox="1"/>
          <p:nvPr/>
        </p:nvSpPr>
        <p:spPr>
          <a:xfrm>
            <a:off x="1277748" y="1087166"/>
            <a:ext cx="4627450" cy="167040"/>
          </a:xfrm>
          <a:prstGeom prst="rect">
            <a:avLst/>
          </a:prstGeom>
        </p:spPr>
        <p:txBody>
          <a:bodyPr vert="horz" wrap="square" lIns="0" tIns="10739" rIns="0" bIns="0" rtlCol="0">
            <a:spAutoFit/>
          </a:bodyPr>
          <a:lstStyle/>
          <a:p>
            <a:pPr marL="18257">
              <a:spcBef>
                <a:spcPts val="85"/>
              </a:spcBef>
              <a:tabLst>
                <a:tab pos="480579" algn="l"/>
              </a:tabLst>
            </a:pPr>
            <a:r>
              <a:rPr sz="1015" spc="-4" dirty="0">
                <a:solidFill>
                  <a:srgbClr val="000515"/>
                </a:solidFill>
                <a:latin typeface="方正兰亭准黑_GBK"/>
                <a:cs typeface="方正兰亭准黑_GBK"/>
              </a:rPr>
              <a:t>4.3.3	</a:t>
            </a:r>
            <a:r>
              <a:rPr sz="1015" dirty="0" err="1">
                <a:solidFill>
                  <a:srgbClr val="000515"/>
                </a:solidFill>
                <a:latin typeface="方正兰亭准黑_GBK"/>
                <a:cs typeface="方正兰亭准黑_GBK"/>
              </a:rPr>
              <a:t>透叠重构图形</a:t>
            </a:r>
            <a:endParaRPr sz="1015" dirty="0">
              <a:latin typeface="方正兰亭准黑_GBK"/>
              <a:cs typeface="方正兰亭准黑_GBK"/>
            </a:endParaRPr>
          </a:p>
        </p:txBody>
      </p:sp>
    </p:spTree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5"/>
          <p:cNvSpPr txBox="1"/>
          <p:nvPr/>
        </p:nvSpPr>
        <p:spPr>
          <a:xfrm>
            <a:off x="6168800" y="5784213"/>
            <a:ext cx="621253" cy="96567"/>
          </a:xfrm>
          <a:prstGeom prst="rect">
            <a:avLst/>
          </a:prstGeom>
        </p:spPr>
        <p:txBody>
          <a:bodyPr vert="horz" wrap="square" lIns="0" tIns="11813" rIns="0" bIns="0" rtlCol="0">
            <a:spAutoFit/>
          </a:bodyPr>
          <a:lstStyle/>
          <a:p>
            <a:pPr marL="10739">
              <a:spcBef>
                <a:spcPts val="93"/>
              </a:spcBef>
            </a:pP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图</a:t>
            </a:r>
            <a:r>
              <a:rPr sz="550" spc="4" dirty="0">
                <a:solidFill>
                  <a:srgbClr val="231F20"/>
                </a:solidFill>
                <a:latin typeface="方正兰亭纤黑_GBK"/>
                <a:cs typeface="方正兰亭纤黑_GBK"/>
              </a:rPr>
              <a:t>4-66  </a:t>
            </a: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 图形解构</a:t>
            </a:r>
            <a:endParaRPr sz="550">
              <a:latin typeface="方正兰亭纤黑_GBK"/>
              <a:cs typeface="方正兰亭纤黑_GBK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3576874" y="2778749"/>
            <a:ext cx="620716" cy="96567"/>
          </a:xfrm>
          <a:prstGeom prst="rect">
            <a:avLst/>
          </a:prstGeom>
        </p:spPr>
        <p:txBody>
          <a:bodyPr vert="horz" wrap="square" lIns="0" tIns="11813" rIns="0" bIns="0" rtlCol="0">
            <a:spAutoFit/>
          </a:bodyPr>
          <a:lstStyle/>
          <a:p>
            <a:pPr marL="10739">
              <a:spcBef>
                <a:spcPts val="93"/>
              </a:spcBef>
            </a:pP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图</a:t>
            </a:r>
            <a:r>
              <a:rPr sz="550" spc="4" dirty="0">
                <a:solidFill>
                  <a:srgbClr val="231F20"/>
                </a:solidFill>
                <a:latin typeface="方正兰亭纤黑_GBK"/>
                <a:cs typeface="方正兰亭纤黑_GBK"/>
              </a:rPr>
              <a:t>4-65   </a:t>
            </a: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人像解构</a:t>
            </a:r>
            <a:endParaRPr sz="550">
              <a:latin typeface="方正兰亭纤黑_GBK"/>
              <a:cs typeface="方正兰亭纤黑_GBK"/>
            </a:endParaRPr>
          </a:p>
        </p:txBody>
      </p:sp>
      <p:pic>
        <p:nvPicPr>
          <p:cNvPr id="7" name="object 7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542749" y="1515476"/>
            <a:ext cx="1892403" cy="4239212"/>
          </a:xfrm>
          <a:prstGeom prst="rect">
            <a:avLst/>
          </a:prstGeom>
        </p:spPr>
      </p:pic>
      <p:pic>
        <p:nvPicPr>
          <p:cNvPr id="8" name="object 8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4523335" y="1515476"/>
            <a:ext cx="1892417" cy="4239212"/>
          </a:xfrm>
          <a:prstGeom prst="rect">
            <a:avLst/>
          </a:prstGeom>
        </p:spPr>
      </p:pic>
      <p:pic>
        <p:nvPicPr>
          <p:cNvPr id="9" name="object 9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3424640" y="1515476"/>
            <a:ext cx="925131" cy="1223068"/>
          </a:xfrm>
          <a:prstGeom prst="rect">
            <a:avLst/>
          </a:prstGeom>
        </p:spPr>
      </p:pic>
      <p:sp>
        <p:nvSpPr>
          <p:cNvPr id="10" name="object 10"/>
          <p:cNvSpPr txBox="1"/>
          <p:nvPr/>
        </p:nvSpPr>
        <p:spPr>
          <a:xfrm>
            <a:off x="3422939" y="725487"/>
            <a:ext cx="832812" cy="552343"/>
          </a:xfrm>
          <a:prstGeom prst="rect">
            <a:avLst/>
          </a:prstGeom>
        </p:spPr>
        <p:txBody>
          <a:bodyPr vert="horz" wrap="square" lIns="0" tIns="70878" rIns="0" bIns="0" rtlCol="0">
            <a:spAutoFit/>
          </a:bodyPr>
          <a:lstStyle/>
          <a:p>
            <a:pPr marL="10739">
              <a:spcBef>
                <a:spcPts val="558"/>
              </a:spcBef>
            </a:pPr>
            <a:r>
              <a:rPr sz="1438" spc="13" dirty="0">
                <a:solidFill>
                  <a:srgbClr val="231F20"/>
                </a:solidFill>
                <a:latin typeface="方正兰亭大黑_GBK"/>
                <a:cs typeface="方正兰亭大黑_GBK"/>
              </a:rPr>
              <a:t>4.4</a:t>
            </a:r>
            <a:endParaRPr sz="1438">
              <a:latin typeface="方正兰亭大黑_GBK"/>
              <a:cs typeface="方正兰亭大黑_GBK"/>
            </a:endParaRPr>
          </a:p>
          <a:p>
            <a:pPr marL="10739">
              <a:spcBef>
                <a:spcPts val="427"/>
              </a:spcBef>
            </a:pPr>
            <a:r>
              <a:rPr sz="1353" spc="241" dirty="0">
                <a:solidFill>
                  <a:srgbClr val="231F20"/>
                </a:solidFill>
                <a:latin typeface="方正兰亭中粗黑_GBK"/>
                <a:cs typeface="方正兰亭中粗黑_GBK"/>
              </a:rPr>
              <a:t>解构图</a:t>
            </a:r>
            <a:r>
              <a:rPr sz="1353" dirty="0">
                <a:solidFill>
                  <a:srgbClr val="231F20"/>
                </a:solidFill>
                <a:latin typeface="方正兰亭中粗黑_GBK"/>
                <a:cs typeface="方正兰亭中粗黑_GBK"/>
              </a:rPr>
              <a:t>形</a:t>
            </a:r>
            <a:r>
              <a:rPr sz="1353" spc="-135" dirty="0">
                <a:solidFill>
                  <a:srgbClr val="231F20"/>
                </a:solidFill>
                <a:latin typeface="方正兰亭中粗黑_GBK"/>
                <a:cs typeface="方正兰亭中粗黑_GBK"/>
              </a:rPr>
              <a:t> </a:t>
            </a:r>
            <a:endParaRPr sz="1353">
              <a:latin typeface="方正兰亭中粗黑_GBK"/>
              <a:cs typeface="方正兰亭中粗黑_GBK"/>
            </a:endParaRPr>
          </a:p>
        </p:txBody>
      </p:sp>
      <p:sp>
        <p:nvSpPr>
          <p:cNvPr id="11" name="object 11"/>
          <p:cNvSpPr/>
          <p:nvPr/>
        </p:nvSpPr>
        <p:spPr>
          <a:xfrm>
            <a:off x="3433675" y="1349741"/>
            <a:ext cx="411304" cy="30606"/>
          </a:xfrm>
          <a:custGeom>
            <a:avLst/>
            <a:gdLst/>
            <a:ahLst/>
            <a:cxnLst/>
            <a:rect l="l" t="t" r="r" b="b"/>
            <a:pathLst>
              <a:path w="486409" h="36194">
                <a:moveTo>
                  <a:pt x="486003" y="0"/>
                </a:moveTo>
                <a:lnTo>
                  <a:pt x="0" y="0"/>
                </a:lnTo>
                <a:lnTo>
                  <a:pt x="0" y="36004"/>
                </a:lnTo>
                <a:lnTo>
                  <a:pt x="486003" y="36004"/>
                </a:lnTo>
                <a:lnTo>
                  <a:pt x="486003" y="0"/>
                </a:lnTo>
                <a:close/>
              </a:path>
            </a:pathLst>
          </a:custGeom>
          <a:solidFill>
            <a:srgbClr val="231F20"/>
          </a:solidFill>
        </p:spPr>
        <p:txBody>
          <a:bodyPr wrap="square" lIns="0" tIns="0" rIns="0" bIns="0" rtlCol="0"/>
          <a:lstStyle/>
          <a:p>
            <a:endParaRPr sz="1522"/>
          </a:p>
        </p:txBody>
      </p:sp>
    </p:spTree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487331" y="1213114"/>
            <a:ext cx="2893405" cy="4053946"/>
          </a:xfrm>
          <a:prstGeom prst="rect">
            <a:avLst/>
          </a:prstGeom>
        </p:spPr>
      </p:pic>
      <p:pic>
        <p:nvPicPr>
          <p:cNvPr id="5" name="object 5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4448769" y="3621087"/>
            <a:ext cx="2077775" cy="1642741"/>
          </a:xfrm>
          <a:prstGeom prst="rect">
            <a:avLst/>
          </a:prstGeom>
        </p:spPr>
      </p:pic>
      <p:sp>
        <p:nvSpPr>
          <p:cNvPr id="6" name="object 6"/>
          <p:cNvSpPr txBox="1"/>
          <p:nvPr/>
        </p:nvSpPr>
        <p:spPr>
          <a:xfrm>
            <a:off x="2494801" y="5305173"/>
            <a:ext cx="877379" cy="96567"/>
          </a:xfrm>
          <a:prstGeom prst="rect">
            <a:avLst/>
          </a:prstGeom>
        </p:spPr>
        <p:txBody>
          <a:bodyPr vert="horz" wrap="square" lIns="0" tIns="11813" rIns="0" bIns="0" rtlCol="0">
            <a:spAutoFit/>
          </a:bodyPr>
          <a:lstStyle/>
          <a:p>
            <a:pPr marL="10739">
              <a:spcBef>
                <a:spcPts val="93"/>
              </a:spcBef>
            </a:pP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图</a:t>
            </a:r>
            <a:r>
              <a:rPr sz="550" spc="4" dirty="0">
                <a:solidFill>
                  <a:srgbClr val="231F20"/>
                </a:solidFill>
                <a:latin typeface="方正兰亭纤黑_GBK"/>
                <a:cs typeface="方正兰亭纤黑_GBK"/>
              </a:rPr>
              <a:t>4-67  </a:t>
            </a: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 残像图形</a:t>
            </a:r>
            <a:r>
              <a:rPr sz="550" spc="4" dirty="0">
                <a:solidFill>
                  <a:srgbClr val="231F20"/>
                </a:solidFill>
                <a:latin typeface="方正兰亭纤黑_GBK"/>
                <a:cs typeface="方正兰亭纤黑_GBK"/>
              </a:rPr>
              <a:t>-</a:t>
            </a: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饮料瓶</a:t>
            </a:r>
            <a:endParaRPr sz="550">
              <a:latin typeface="方正兰亭纤黑_GBK"/>
              <a:cs typeface="方正兰亭纤黑_GBK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5384736" y="5301317"/>
            <a:ext cx="1019671" cy="96567"/>
          </a:xfrm>
          <a:prstGeom prst="rect">
            <a:avLst/>
          </a:prstGeom>
        </p:spPr>
        <p:txBody>
          <a:bodyPr vert="horz" wrap="square" lIns="0" tIns="11813" rIns="0" bIns="0" rtlCol="0">
            <a:spAutoFit/>
          </a:bodyPr>
          <a:lstStyle/>
          <a:p>
            <a:pPr marL="10739">
              <a:spcBef>
                <a:spcPts val="93"/>
              </a:spcBef>
            </a:pP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图</a:t>
            </a:r>
            <a:r>
              <a:rPr sz="550" spc="4" dirty="0">
                <a:solidFill>
                  <a:srgbClr val="231F20"/>
                </a:solidFill>
                <a:latin typeface="方正兰亭纤黑_GBK"/>
                <a:cs typeface="方正兰亭纤黑_GBK"/>
              </a:rPr>
              <a:t>4-68  </a:t>
            </a: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 残像拼接</a:t>
            </a:r>
            <a:r>
              <a:rPr sz="550" spc="4" dirty="0">
                <a:solidFill>
                  <a:srgbClr val="231F20"/>
                </a:solidFill>
                <a:latin typeface="方正兰亭纤黑_GBK"/>
                <a:cs typeface="方正兰亭纤黑_GBK"/>
              </a:rPr>
              <a:t>-</a:t>
            </a: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人形与拳头</a:t>
            </a:r>
            <a:endParaRPr sz="550">
              <a:latin typeface="方正兰亭纤黑_GBK"/>
              <a:cs typeface="方正兰亭纤黑_GBK"/>
            </a:endParaRPr>
          </a:p>
        </p:txBody>
      </p:sp>
      <p:pic>
        <p:nvPicPr>
          <p:cNvPr id="8" name="object 8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6674644" y="774893"/>
            <a:ext cx="1529668" cy="2179090"/>
          </a:xfrm>
          <a:prstGeom prst="rect">
            <a:avLst/>
          </a:prstGeom>
        </p:spPr>
      </p:pic>
      <p:pic>
        <p:nvPicPr>
          <p:cNvPr id="9" name="object 9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6674644" y="3150918"/>
            <a:ext cx="1529668" cy="2119015"/>
          </a:xfrm>
          <a:prstGeom prst="rect">
            <a:avLst/>
          </a:prstGeom>
        </p:spPr>
      </p:pic>
      <p:pic>
        <p:nvPicPr>
          <p:cNvPr id="10" name="object 10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8454799" y="3129361"/>
            <a:ext cx="1529676" cy="2134467"/>
          </a:xfrm>
          <a:prstGeom prst="rect">
            <a:avLst/>
          </a:prstGeom>
        </p:spPr>
      </p:pic>
      <p:sp>
        <p:nvSpPr>
          <p:cNvPr id="11" name="object 11"/>
          <p:cNvSpPr txBox="1"/>
          <p:nvPr/>
        </p:nvSpPr>
        <p:spPr>
          <a:xfrm>
            <a:off x="7036292" y="2994156"/>
            <a:ext cx="806501" cy="96567"/>
          </a:xfrm>
          <a:prstGeom prst="rect">
            <a:avLst/>
          </a:prstGeom>
        </p:spPr>
        <p:txBody>
          <a:bodyPr vert="horz" wrap="square" lIns="0" tIns="11813" rIns="0" bIns="0" rtlCol="0">
            <a:spAutoFit/>
          </a:bodyPr>
          <a:lstStyle/>
          <a:p>
            <a:pPr marL="10739">
              <a:spcBef>
                <a:spcPts val="93"/>
              </a:spcBef>
            </a:pP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图</a:t>
            </a:r>
            <a:r>
              <a:rPr sz="550" spc="4" dirty="0">
                <a:solidFill>
                  <a:srgbClr val="231F20"/>
                </a:solidFill>
                <a:latin typeface="方正兰亭纤黑_GBK"/>
                <a:cs typeface="方正兰亭纤黑_GBK"/>
              </a:rPr>
              <a:t>4-69  </a:t>
            </a: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 裂像图形</a:t>
            </a:r>
            <a:r>
              <a:rPr sz="550" spc="4" dirty="0">
                <a:solidFill>
                  <a:srgbClr val="231F20"/>
                </a:solidFill>
                <a:latin typeface="方正兰亭纤黑_GBK"/>
                <a:cs typeface="方正兰亭纤黑_GBK"/>
              </a:rPr>
              <a:t>-</a:t>
            </a: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高楼</a:t>
            </a:r>
            <a:endParaRPr sz="550">
              <a:latin typeface="方正兰亭纤黑_GBK"/>
              <a:cs typeface="方正兰亭纤黑_GBK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7129280" y="5310082"/>
            <a:ext cx="620716" cy="96567"/>
          </a:xfrm>
          <a:prstGeom prst="rect">
            <a:avLst/>
          </a:prstGeom>
        </p:spPr>
        <p:txBody>
          <a:bodyPr vert="horz" wrap="square" lIns="0" tIns="11813" rIns="0" bIns="0" rtlCol="0">
            <a:spAutoFit/>
          </a:bodyPr>
          <a:lstStyle/>
          <a:p>
            <a:pPr marL="10739">
              <a:spcBef>
                <a:spcPts val="93"/>
              </a:spcBef>
            </a:pP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图</a:t>
            </a:r>
            <a:r>
              <a:rPr sz="550" spc="4" dirty="0">
                <a:solidFill>
                  <a:srgbClr val="231F20"/>
                </a:solidFill>
                <a:latin typeface="方正兰亭纤黑_GBK"/>
                <a:cs typeface="方正兰亭纤黑_GBK"/>
              </a:rPr>
              <a:t>4-70   </a:t>
            </a: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残像解构</a:t>
            </a:r>
            <a:endParaRPr sz="550">
              <a:latin typeface="方正兰亭纤黑_GBK"/>
              <a:cs typeface="方正兰亭纤黑_GBK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8745777" y="5303957"/>
            <a:ext cx="947720" cy="96567"/>
          </a:xfrm>
          <a:prstGeom prst="rect">
            <a:avLst/>
          </a:prstGeom>
        </p:spPr>
        <p:txBody>
          <a:bodyPr vert="horz" wrap="square" lIns="0" tIns="11813" rIns="0" bIns="0" rtlCol="0">
            <a:spAutoFit/>
          </a:bodyPr>
          <a:lstStyle/>
          <a:p>
            <a:pPr marL="10739">
              <a:spcBef>
                <a:spcPts val="93"/>
              </a:spcBef>
            </a:pP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图</a:t>
            </a:r>
            <a:r>
              <a:rPr sz="550" spc="4" dirty="0">
                <a:solidFill>
                  <a:srgbClr val="231F20"/>
                </a:solidFill>
                <a:latin typeface="方正兰亭纤黑_GBK"/>
                <a:cs typeface="方正兰亭纤黑_GBK"/>
              </a:rPr>
              <a:t>4-71  </a:t>
            </a: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 残像图形</a:t>
            </a:r>
            <a:r>
              <a:rPr sz="550" spc="4" dirty="0">
                <a:solidFill>
                  <a:srgbClr val="231F20"/>
                </a:solidFill>
                <a:latin typeface="方正兰亭纤黑_GBK"/>
                <a:cs typeface="方正兰亭纤黑_GBK"/>
              </a:rPr>
              <a:t>-</a:t>
            </a: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人物脸部</a:t>
            </a:r>
            <a:endParaRPr sz="550">
              <a:latin typeface="方正兰亭纤黑_GBK"/>
              <a:cs typeface="方正兰亭纤黑_GBK"/>
            </a:endParaRPr>
          </a:p>
        </p:txBody>
      </p:sp>
    </p:spTree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087749" y="1701646"/>
            <a:ext cx="2216558" cy="3164217"/>
          </a:xfrm>
          <a:prstGeom prst="rect">
            <a:avLst/>
          </a:prstGeom>
        </p:spPr>
      </p:pic>
      <p:pic>
        <p:nvPicPr>
          <p:cNvPr id="5" name="object 5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3362876" y="1701635"/>
            <a:ext cx="2321510" cy="3163149"/>
          </a:xfrm>
          <a:prstGeom prst="rect">
            <a:avLst/>
          </a:prstGeom>
        </p:spPr>
      </p:pic>
      <p:pic>
        <p:nvPicPr>
          <p:cNvPr id="6" name="object 6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5841190" y="1716091"/>
            <a:ext cx="2226319" cy="3187946"/>
          </a:xfrm>
          <a:prstGeom prst="rect">
            <a:avLst/>
          </a:prstGeom>
        </p:spPr>
      </p:pic>
      <p:pic>
        <p:nvPicPr>
          <p:cNvPr id="7" name="object 7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8122444" y="1716087"/>
            <a:ext cx="2315380" cy="3186302"/>
          </a:xfrm>
          <a:prstGeom prst="rect">
            <a:avLst/>
          </a:prstGeom>
        </p:spPr>
      </p:pic>
      <p:sp>
        <p:nvSpPr>
          <p:cNvPr id="8" name="object 8"/>
          <p:cNvSpPr txBox="1"/>
          <p:nvPr/>
        </p:nvSpPr>
        <p:spPr>
          <a:xfrm>
            <a:off x="4021671" y="4904966"/>
            <a:ext cx="947720" cy="96567"/>
          </a:xfrm>
          <a:prstGeom prst="rect">
            <a:avLst/>
          </a:prstGeom>
        </p:spPr>
        <p:txBody>
          <a:bodyPr vert="horz" wrap="square" lIns="0" tIns="11813" rIns="0" bIns="0" rtlCol="0">
            <a:spAutoFit/>
          </a:bodyPr>
          <a:lstStyle/>
          <a:p>
            <a:pPr marL="10739">
              <a:spcBef>
                <a:spcPts val="93"/>
              </a:spcBef>
            </a:pP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图</a:t>
            </a:r>
            <a:r>
              <a:rPr sz="550" spc="4" dirty="0">
                <a:solidFill>
                  <a:srgbClr val="231F20"/>
                </a:solidFill>
                <a:latin typeface="方正兰亭纤黑_GBK"/>
                <a:cs typeface="方正兰亭纤黑_GBK"/>
              </a:rPr>
              <a:t>4-73  </a:t>
            </a: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 残像组合图形</a:t>
            </a:r>
            <a:r>
              <a:rPr sz="550" spc="4" dirty="0">
                <a:solidFill>
                  <a:srgbClr val="231F20"/>
                </a:solidFill>
                <a:latin typeface="方正兰亭纤黑_GBK"/>
                <a:cs typeface="方正兰亭纤黑_GBK"/>
              </a:rPr>
              <a:t>-</a:t>
            </a: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握拳</a:t>
            </a:r>
            <a:endParaRPr sz="550">
              <a:latin typeface="方正兰亭纤黑_GBK"/>
              <a:cs typeface="方正兰亭纤黑_GBK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1811569" y="4906029"/>
            <a:ext cx="620179" cy="96567"/>
          </a:xfrm>
          <a:prstGeom prst="rect">
            <a:avLst/>
          </a:prstGeom>
        </p:spPr>
        <p:txBody>
          <a:bodyPr vert="horz" wrap="square" lIns="0" tIns="11813" rIns="0" bIns="0" rtlCol="0">
            <a:spAutoFit/>
          </a:bodyPr>
          <a:lstStyle/>
          <a:p>
            <a:pPr marL="10739">
              <a:spcBef>
                <a:spcPts val="93"/>
              </a:spcBef>
            </a:pP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图</a:t>
            </a:r>
            <a:r>
              <a:rPr sz="550" spc="4" dirty="0">
                <a:solidFill>
                  <a:srgbClr val="231F20"/>
                </a:solidFill>
                <a:latin typeface="方正兰亭纤黑_GBK"/>
                <a:cs typeface="方正兰亭纤黑_GBK"/>
              </a:rPr>
              <a:t>4-72   </a:t>
            </a: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残像剪影</a:t>
            </a:r>
            <a:endParaRPr sz="550">
              <a:latin typeface="方正兰亭纤黑_GBK"/>
              <a:cs typeface="方正兰亭纤黑_GBK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6304883" y="4944172"/>
            <a:ext cx="1160890" cy="96567"/>
          </a:xfrm>
          <a:prstGeom prst="rect">
            <a:avLst/>
          </a:prstGeom>
        </p:spPr>
        <p:txBody>
          <a:bodyPr vert="horz" wrap="square" lIns="0" tIns="11813" rIns="0" bIns="0" rtlCol="0">
            <a:spAutoFit/>
          </a:bodyPr>
          <a:lstStyle/>
          <a:p>
            <a:pPr marL="10739">
              <a:spcBef>
                <a:spcPts val="93"/>
              </a:spcBef>
            </a:pP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图</a:t>
            </a:r>
            <a:r>
              <a:rPr sz="550" spc="4" dirty="0">
                <a:solidFill>
                  <a:srgbClr val="231F20"/>
                </a:solidFill>
                <a:latin typeface="方正兰亭纤黑_GBK"/>
                <a:cs typeface="方正兰亭纤黑_GBK"/>
              </a:rPr>
              <a:t>4-74  </a:t>
            </a: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 解构图形</a:t>
            </a:r>
            <a:r>
              <a:rPr sz="550" spc="4" dirty="0">
                <a:solidFill>
                  <a:srgbClr val="231F20"/>
                </a:solidFill>
                <a:latin typeface="方正兰亭纤黑_GBK"/>
                <a:cs typeface="方正兰亭纤黑_GBK"/>
              </a:rPr>
              <a:t>-</a:t>
            </a: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人与字母的组合</a:t>
            </a:r>
            <a:endParaRPr sz="550">
              <a:latin typeface="方正兰亭纤黑_GBK"/>
              <a:cs typeface="方正兰亭纤黑_GBK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8783332" y="4942542"/>
            <a:ext cx="947720" cy="96567"/>
          </a:xfrm>
          <a:prstGeom prst="rect">
            <a:avLst/>
          </a:prstGeom>
        </p:spPr>
        <p:txBody>
          <a:bodyPr vert="horz" wrap="square" lIns="0" tIns="11813" rIns="0" bIns="0" rtlCol="0">
            <a:spAutoFit/>
          </a:bodyPr>
          <a:lstStyle/>
          <a:p>
            <a:pPr marL="10739">
              <a:spcBef>
                <a:spcPts val="93"/>
              </a:spcBef>
            </a:pP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图</a:t>
            </a:r>
            <a:r>
              <a:rPr sz="550" spc="4" dirty="0">
                <a:solidFill>
                  <a:srgbClr val="231F20"/>
                </a:solidFill>
                <a:latin typeface="方正兰亭纤黑_GBK"/>
                <a:cs typeface="方正兰亭纤黑_GBK"/>
              </a:rPr>
              <a:t>4-75  </a:t>
            </a: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 解构图形</a:t>
            </a:r>
            <a:r>
              <a:rPr sz="550" spc="4" dirty="0">
                <a:solidFill>
                  <a:srgbClr val="231F20"/>
                </a:solidFill>
                <a:latin typeface="方正兰亭纤黑_GBK"/>
                <a:cs typeface="方正兰亭纤黑_GBK"/>
              </a:rPr>
              <a:t>-</a:t>
            </a: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影像组合</a:t>
            </a:r>
            <a:endParaRPr sz="550">
              <a:latin typeface="方正兰亭纤黑_GBK"/>
              <a:cs typeface="方正兰亭纤黑_GBK"/>
            </a:endParaRPr>
          </a:p>
        </p:txBody>
      </p:sp>
    </p:spTree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4"/>
          <p:cNvSpPr txBox="1"/>
          <p:nvPr/>
        </p:nvSpPr>
        <p:spPr>
          <a:xfrm>
            <a:off x="7105911" y="2386714"/>
            <a:ext cx="620716" cy="96567"/>
          </a:xfrm>
          <a:prstGeom prst="rect">
            <a:avLst/>
          </a:prstGeom>
        </p:spPr>
        <p:txBody>
          <a:bodyPr vert="horz" wrap="square" lIns="0" tIns="11813" rIns="0" bIns="0" rtlCol="0">
            <a:spAutoFit/>
          </a:bodyPr>
          <a:lstStyle/>
          <a:p>
            <a:pPr marL="10739">
              <a:spcBef>
                <a:spcPts val="93"/>
              </a:spcBef>
            </a:pP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图</a:t>
            </a:r>
            <a:r>
              <a:rPr sz="550" spc="4" dirty="0">
                <a:solidFill>
                  <a:srgbClr val="231F20"/>
                </a:solidFill>
                <a:latin typeface="方正兰亭纤黑_GBK"/>
                <a:cs typeface="方正兰亭纤黑_GBK"/>
              </a:rPr>
              <a:t>4-76   </a:t>
            </a: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残像解构</a:t>
            </a:r>
            <a:endParaRPr sz="550">
              <a:latin typeface="方正兰亭纤黑_GBK"/>
              <a:cs typeface="方正兰亭纤黑_GBK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3564923" y="443702"/>
            <a:ext cx="2919406" cy="413005"/>
          </a:xfrm>
          <a:prstGeom prst="rect">
            <a:avLst/>
          </a:prstGeom>
        </p:spPr>
        <p:txBody>
          <a:bodyPr vert="horz" wrap="square" lIns="0" tIns="10739" rIns="0" bIns="0" rtlCol="0">
            <a:spAutoFit/>
          </a:bodyPr>
          <a:lstStyle/>
          <a:p>
            <a:pPr marL="10202" lvl="2">
              <a:spcBef>
                <a:spcPts val="85"/>
              </a:spcBef>
              <a:tabLst>
                <a:tab pos="458026" algn="l"/>
                <a:tab pos="458563" algn="l"/>
              </a:tabLst>
            </a:pPr>
            <a:r>
              <a:rPr lang="en-US" altLang="zh-CN" sz="1015" spc="-4" dirty="0">
                <a:solidFill>
                  <a:srgbClr val="000515"/>
                </a:solidFill>
                <a:latin typeface="方正兰亭准黑_GBK"/>
                <a:cs typeface="方正兰亭准黑_GBK"/>
              </a:rPr>
              <a:t>4.3.1   </a:t>
            </a:r>
            <a:r>
              <a:rPr sz="1015" dirty="0" err="1">
                <a:solidFill>
                  <a:srgbClr val="000515"/>
                </a:solidFill>
                <a:latin typeface="方正兰亭准黑_GBK"/>
                <a:cs typeface="方正兰亭准黑_GBK"/>
              </a:rPr>
              <a:t>残像解构</a:t>
            </a:r>
            <a:endParaRPr sz="1015" dirty="0">
              <a:latin typeface="方正兰亭准黑_GBK"/>
              <a:cs typeface="方正兰亭准黑_GBK"/>
            </a:endParaRPr>
          </a:p>
          <a:p>
            <a:pPr marL="10203" lvl="2">
              <a:spcBef>
                <a:spcPts val="685"/>
              </a:spcBef>
              <a:tabLst>
                <a:tab pos="473598" algn="l"/>
                <a:tab pos="474672" algn="l"/>
              </a:tabLst>
            </a:pPr>
            <a:r>
              <a:rPr lang="en-US" altLang="zh-CN" sz="1015" spc="-4" dirty="0">
                <a:solidFill>
                  <a:srgbClr val="000515"/>
                </a:solidFill>
                <a:latin typeface="方正兰亭准黑_GBK"/>
                <a:cs typeface="方正兰亭准黑_GBK"/>
              </a:rPr>
              <a:t>4.3.2  </a:t>
            </a:r>
            <a:r>
              <a:rPr sz="1015" dirty="0" err="1">
                <a:solidFill>
                  <a:srgbClr val="000515"/>
                </a:solidFill>
                <a:latin typeface="方正兰亭准黑_GBK"/>
                <a:cs typeface="方正兰亭准黑_GBK"/>
              </a:rPr>
              <a:t>像解构</a:t>
            </a:r>
            <a:endParaRPr sz="1015" dirty="0">
              <a:latin typeface="方正兰亭准黑_GBK"/>
              <a:cs typeface="方正兰亭准黑_GBK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3564922" y="1088973"/>
            <a:ext cx="2921554" cy="167040"/>
          </a:xfrm>
          <a:prstGeom prst="rect">
            <a:avLst/>
          </a:prstGeom>
        </p:spPr>
        <p:txBody>
          <a:bodyPr vert="horz" wrap="square" lIns="0" tIns="10739" rIns="0" bIns="0" rtlCol="0">
            <a:spAutoFit/>
          </a:bodyPr>
          <a:lstStyle/>
          <a:p>
            <a:pPr marL="10739">
              <a:spcBef>
                <a:spcPts val="85"/>
              </a:spcBef>
              <a:tabLst>
                <a:tab pos="474672" algn="l"/>
              </a:tabLst>
            </a:pPr>
            <a:r>
              <a:rPr sz="1015" spc="-4" dirty="0">
                <a:solidFill>
                  <a:srgbClr val="000515"/>
                </a:solidFill>
                <a:latin typeface="方正兰亭准黑_GBK"/>
                <a:cs typeface="方正兰亭准黑_GBK"/>
              </a:rPr>
              <a:t>4.4.3	</a:t>
            </a:r>
            <a:r>
              <a:rPr sz="1015" dirty="0" err="1">
                <a:solidFill>
                  <a:srgbClr val="000515"/>
                </a:solidFill>
                <a:latin typeface="方正兰亭准黑_GBK"/>
                <a:cs typeface="方正兰亭准黑_GBK"/>
              </a:rPr>
              <a:t>切割解构</a:t>
            </a:r>
            <a:endParaRPr sz="1015" dirty="0">
              <a:latin typeface="方正兰亭准黑_GBK"/>
              <a:cs typeface="方正兰亭准黑_GBK"/>
            </a:endParaRPr>
          </a:p>
        </p:txBody>
      </p:sp>
      <p:pic>
        <p:nvPicPr>
          <p:cNvPr id="7" name="object 7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575689" y="2606768"/>
            <a:ext cx="2267876" cy="3429697"/>
          </a:xfrm>
          <a:prstGeom prst="rect">
            <a:avLst/>
          </a:prstGeom>
        </p:spPr>
      </p:pic>
      <p:sp>
        <p:nvSpPr>
          <p:cNvPr id="8" name="object 8"/>
          <p:cNvSpPr txBox="1"/>
          <p:nvPr/>
        </p:nvSpPr>
        <p:spPr>
          <a:xfrm>
            <a:off x="4328580" y="6076653"/>
            <a:ext cx="762471" cy="96567"/>
          </a:xfrm>
          <a:prstGeom prst="rect">
            <a:avLst/>
          </a:prstGeom>
        </p:spPr>
        <p:txBody>
          <a:bodyPr vert="horz" wrap="square" lIns="0" tIns="11813" rIns="0" bIns="0" rtlCol="0">
            <a:spAutoFit/>
          </a:bodyPr>
          <a:lstStyle/>
          <a:p>
            <a:pPr marL="10739">
              <a:spcBef>
                <a:spcPts val="93"/>
              </a:spcBef>
            </a:pP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图</a:t>
            </a:r>
            <a:r>
              <a:rPr sz="550" spc="4" dirty="0">
                <a:solidFill>
                  <a:srgbClr val="231F20"/>
                </a:solidFill>
                <a:latin typeface="方正兰亭纤黑_GBK"/>
                <a:cs typeface="方正兰亭纤黑_GBK"/>
              </a:rPr>
              <a:t>4-77   </a:t>
            </a: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手腕裂像图形</a:t>
            </a:r>
            <a:endParaRPr sz="550">
              <a:latin typeface="方正兰亭纤黑_GBK"/>
              <a:cs typeface="方正兰亭纤黑_GBK"/>
            </a:endParaRPr>
          </a:p>
        </p:txBody>
      </p:sp>
      <p:pic>
        <p:nvPicPr>
          <p:cNvPr id="9" name="object 9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5912644" y="2660801"/>
            <a:ext cx="2268416" cy="3375672"/>
          </a:xfrm>
          <a:prstGeom prst="rect">
            <a:avLst/>
          </a:prstGeom>
        </p:spPr>
      </p:pic>
      <p:sp>
        <p:nvSpPr>
          <p:cNvPr id="10" name="object 10"/>
          <p:cNvSpPr txBox="1"/>
          <p:nvPr/>
        </p:nvSpPr>
        <p:spPr>
          <a:xfrm>
            <a:off x="6736274" y="6076653"/>
            <a:ext cx="621253" cy="96567"/>
          </a:xfrm>
          <a:prstGeom prst="rect">
            <a:avLst/>
          </a:prstGeom>
        </p:spPr>
        <p:txBody>
          <a:bodyPr vert="horz" wrap="square" lIns="0" tIns="11813" rIns="0" bIns="0" rtlCol="0">
            <a:spAutoFit/>
          </a:bodyPr>
          <a:lstStyle/>
          <a:p>
            <a:pPr marL="10739">
              <a:spcBef>
                <a:spcPts val="93"/>
              </a:spcBef>
            </a:pP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图</a:t>
            </a:r>
            <a:r>
              <a:rPr sz="550" spc="4" dirty="0">
                <a:solidFill>
                  <a:srgbClr val="231F20"/>
                </a:solidFill>
                <a:latin typeface="方正兰亭纤黑_GBK"/>
                <a:cs typeface="方正兰亭纤黑_GBK"/>
              </a:rPr>
              <a:t>4-78  </a:t>
            </a: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 人与战争</a:t>
            </a:r>
            <a:endParaRPr sz="550">
              <a:latin typeface="方正兰亭纤黑_GBK"/>
              <a:cs typeface="方正兰亭纤黑_GBK"/>
            </a:endParaRPr>
          </a:p>
        </p:txBody>
      </p:sp>
      <p:pic>
        <p:nvPicPr>
          <p:cNvPr id="11" name="object 11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6651375" y="306955"/>
            <a:ext cx="1529687" cy="2039578"/>
          </a:xfrm>
          <a:prstGeom prst="rect">
            <a:avLst/>
          </a:prstGeom>
        </p:spPr>
      </p:pic>
    </p:spTree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717486" y="1610404"/>
            <a:ext cx="2267869" cy="3261390"/>
          </a:xfrm>
          <a:prstGeom prst="rect">
            <a:avLst/>
          </a:prstGeom>
        </p:spPr>
      </p:pic>
      <p:pic>
        <p:nvPicPr>
          <p:cNvPr id="5" name="object 5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3339718" y="1608379"/>
            <a:ext cx="2267878" cy="3263410"/>
          </a:xfrm>
          <a:prstGeom prst="rect">
            <a:avLst/>
          </a:prstGeom>
        </p:spPr>
      </p:pic>
      <p:pic>
        <p:nvPicPr>
          <p:cNvPr id="6" name="object 6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8046244" y="1608379"/>
            <a:ext cx="2267879" cy="3263416"/>
          </a:xfrm>
          <a:prstGeom prst="rect">
            <a:avLst/>
          </a:prstGeom>
        </p:spPr>
      </p:pic>
      <p:pic>
        <p:nvPicPr>
          <p:cNvPr id="7" name="object 7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1010962" y="1608368"/>
            <a:ext cx="2267869" cy="3263420"/>
          </a:xfrm>
          <a:prstGeom prst="rect">
            <a:avLst/>
          </a:prstGeom>
        </p:spPr>
      </p:pic>
      <p:sp>
        <p:nvSpPr>
          <p:cNvPr id="8" name="object 8"/>
          <p:cNvSpPr txBox="1"/>
          <p:nvPr/>
        </p:nvSpPr>
        <p:spPr>
          <a:xfrm>
            <a:off x="1728267" y="4911965"/>
            <a:ext cx="833348" cy="96567"/>
          </a:xfrm>
          <a:prstGeom prst="rect">
            <a:avLst/>
          </a:prstGeom>
        </p:spPr>
        <p:txBody>
          <a:bodyPr vert="horz" wrap="square" lIns="0" tIns="11813" rIns="0" bIns="0" rtlCol="0">
            <a:spAutoFit/>
          </a:bodyPr>
          <a:lstStyle/>
          <a:p>
            <a:pPr marL="10739">
              <a:spcBef>
                <a:spcPts val="93"/>
              </a:spcBef>
            </a:pP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图</a:t>
            </a:r>
            <a:r>
              <a:rPr sz="550" spc="4" dirty="0">
                <a:solidFill>
                  <a:srgbClr val="231F20"/>
                </a:solidFill>
                <a:latin typeface="方正兰亭纤黑_GBK"/>
                <a:cs typeface="方正兰亭纤黑_GBK"/>
              </a:rPr>
              <a:t>4-79   </a:t>
            </a: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小提琴碎块拼接</a:t>
            </a:r>
            <a:endParaRPr sz="550">
              <a:latin typeface="方正兰亭纤黑_GBK"/>
              <a:cs typeface="方正兰亭纤黑_GBK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6469948" y="4911957"/>
            <a:ext cx="763008" cy="96567"/>
          </a:xfrm>
          <a:prstGeom prst="rect">
            <a:avLst/>
          </a:prstGeom>
        </p:spPr>
        <p:txBody>
          <a:bodyPr vert="horz" wrap="square" lIns="0" tIns="11813" rIns="0" bIns="0" rtlCol="0">
            <a:spAutoFit/>
          </a:bodyPr>
          <a:lstStyle/>
          <a:p>
            <a:pPr marL="10739">
              <a:spcBef>
                <a:spcPts val="93"/>
              </a:spcBef>
            </a:pP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图</a:t>
            </a:r>
            <a:r>
              <a:rPr sz="550" spc="4" dirty="0">
                <a:solidFill>
                  <a:srgbClr val="231F20"/>
                </a:solidFill>
                <a:latin typeface="方正兰亭纤黑_GBK"/>
                <a:cs typeface="方正兰亭纤黑_GBK"/>
              </a:rPr>
              <a:t>4-81  </a:t>
            </a: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 切割拼接图形</a:t>
            </a:r>
            <a:endParaRPr sz="550">
              <a:latin typeface="方正兰亭纤黑_GBK"/>
              <a:cs typeface="方正兰亭纤黑_GBK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4163059" y="4911965"/>
            <a:ext cx="621253" cy="96567"/>
          </a:xfrm>
          <a:prstGeom prst="rect">
            <a:avLst/>
          </a:prstGeom>
        </p:spPr>
        <p:txBody>
          <a:bodyPr vert="horz" wrap="square" lIns="0" tIns="11813" rIns="0" bIns="0" rtlCol="0">
            <a:spAutoFit/>
          </a:bodyPr>
          <a:lstStyle/>
          <a:p>
            <a:pPr marL="10739">
              <a:spcBef>
                <a:spcPts val="93"/>
              </a:spcBef>
            </a:pP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图</a:t>
            </a:r>
            <a:r>
              <a:rPr sz="550" spc="4" dirty="0">
                <a:solidFill>
                  <a:srgbClr val="231F20"/>
                </a:solidFill>
                <a:latin typeface="方正兰亭纤黑_GBK"/>
                <a:cs typeface="方正兰亭纤黑_GBK"/>
              </a:rPr>
              <a:t>4-80  </a:t>
            </a: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 十字切割</a:t>
            </a:r>
            <a:endParaRPr sz="550">
              <a:latin typeface="方正兰亭纤黑_GBK"/>
              <a:cs typeface="方正兰亭纤黑_GBK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8586354" y="4911957"/>
            <a:ext cx="1187737" cy="96567"/>
          </a:xfrm>
          <a:prstGeom prst="rect">
            <a:avLst/>
          </a:prstGeom>
        </p:spPr>
        <p:txBody>
          <a:bodyPr vert="horz" wrap="square" lIns="0" tIns="11813" rIns="0" bIns="0" rtlCol="0">
            <a:spAutoFit/>
          </a:bodyPr>
          <a:lstStyle/>
          <a:p>
            <a:pPr marL="10739">
              <a:spcBef>
                <a:spcPts val="93"/>
              </a:spcBef>
            </a:pP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图</a:t>
            </a:r>
            <a:r>
              <a:rPr sz="550" spc="4" dirty="0">
                <a:solidFill>
                  <a:srgbClr val="231F20"/>
                </a:solidFill>
                <a:latin typeface="方正兰亭纤黑_GBK"/>
                <a:cs typeface="方正兰亭纤黑_GBK"/>
              </a:rPr>
              <a:t>4-82   </a:t>
            </a: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月刊封面设计中的图形切割</a:t>
            </a:r>
            <a:endParaRPr sz="550">
              <a:latin typeface="方正兰亭纤黑_GBK"/>
              <a:cs typeface="方正兰亭纤黑_GBK"/>
            </a:endParaRPr>
          </a:p>
        </p:txBody>
      </p:sp>
    </p:spTree>
  </p:cSld>
  <p:clrMapOvr>
    <a:masterClrMapping/>
  </p:clrMapOvr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7596331" y="5145578"/>
            <a:ext cx="1432587" cy="96567"/>
          </a:xfrm>
          <a:prstGeom prst="rect">
            <a:avLst/>
          </a:prstGeom>
        </p:spPr>
        <p:txBody>
          <a:bodyPr vert="horz" wrap="square" lIns="0" tIns="11813" rIns="0" bIns="0" rtlCol="0">
            <a:spAutoFit/>
          </a:bodyPr>
          <a:lstStyle/>
          <a:p>
            <a:pPr marL="10739">
              <a:spcBef>
                <a:spcPts val="93"/>
              </a:spcBef>
            </a:pP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图</a:t>
            </a:r>
            <a:r>
              <a:rPr sz="550" spc="4" dirty="0">
                <a:solidFill>
                  <a:srgbClr val="231F20"/>
                </a:solidFill>
                <a:latin typeface="方正兰亭纤黑_GBK"/>
                <a:cs typeface="方正兰亭纤黑_GBK"/>
              </a:rPr>
              <a:t>4-85  </a:t>
            </a: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 </a:t>
            </a:r>
            <a:r>
              <a:rPr sz="550" spc="8" dirty="0" err="1">
                <a:solidFill>
                  <a:srgbClr val="231F20"/>
                </a:solidFill>
                <a:latin typeface="方正兰亭纤黑_GBK"/>
                <a:cs typeface="方正兰亭纤黑_GBK"/>
              </a:rPr>
              <a:t>对切图形</a:t>
            </a:r>
            <a:endParaRPr sz="550" dirty="0">
              <a:latin typeface="方正兰亭纤黑_GBK"/>
              <a:cs typeface="方正兰亭纤黑_GBK"/>
            </a:endParaRPr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795806" y="1854343"/>
            <a:ext cx="2286000" cy="3237955"/>
          </a:xfrm>
          <a:prstGeom prst="rect">
            <a:avLst/>
          </a:prstGeom>
        </p:spPr>
      </p:pic>
      <p:grpSp>
        <p:nvGrpSpPr>
          <p:cNvPr id="5" name="object 5"/>
          <p:cNvGrpSpPr/>
          <p:nvPr/>
        </p:nvGrpSpPr>
        <p:grpSpPr>
          <a:xfrm>
            <a:off x="2124558" y="1866269"/>
            <a:ext cx="2260030" cy="3229227"/>
            <a:chOff x="688375" y="538731"/>
            <a:chExt cx="2672715" cy="3818890"/>
          </a:xfrm>
        </p:grpSpPr>
        <p:pic>
          <p:nvPicPr>
            <p:cNvPr id="6" name="object 6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690179" y="540001"/>
              <a:ext cx="2668560" cy="3815614"/>
            </a:xfrm>
            <a:prstGeom prst="rect">
              <a:avLst/>
            </a:prstGeom>
          </p:spPr>
        </p:pic>
        <p:sp>
          <p:nvSpPr>
            <p:cNvPr id="7" name="object 7"/>
            <p:cNvSpPr/>
            <p:nvPr/>
          </p:nvSpPr>
          <p:spPr>
            <a:xfrm>
              <a:off x="688365" y="538733"/>
              <a:ext cx="2672715" cy="3818890"/>
            </a:xfrm>
            <a:custGeom>
              <a:avLst/>
              <a:gdLst/>
              <a:ahLst/>
              <a:cxnLst/>
              <a:rect l="l" t="t" r="r" b="b"/>
              <a:pathLst>
                <a:path w="2672715" h="3818890">
                  <a:moveTo>
                    <a:pt x="2672169" y="0"/>
                  </a:moveTo>
                  <a:lnTo>
                    <a:pt x="2668562" y="0"/>
                  </a:lnTo>
                  <a:lnTo>
                    <a:pt x="2668562" y="2540"/>
                  </a:lnTo>
                  <a:lnTo>
                    <a:pt x="2668562" y="3815080"/>
                  </a:lnTo>
                  <a:lnTo>
                    <a:pt x="3606" y="3815080"/>
                  </a:lnTo>
                  <a:lnTo>
                    <a:pt x="3606" y="3073"/>
                  </a:lnTo>
                  <a:lnTo>
                    <a:pt x="3606" y="2540"/>
                  </a:lnTo>
                  <a:lnTo>
                    <a:pt x="2668562" y="2540"/>
                  </a:lnTo>
                  <a:lnTo>
                    <a:pt x="2668562" y="0"/>
                  </a:lnTo>
                  <a:lnTo>
                    <a:pt x="0" y="0"/>
                  </a:lnTo>
                  <a:lnTo>
                    <a:pt x="0" y="1270"/>
                  </a:lnTo>
                  <a:lnTo>
                    <a:pt x="0" y="2540"/>
                  </a:lnTo>
                  <a:lnTo>
                    <a:pt x="0" y="3815080"/>
                  </a:lnTo>
                  <a:lnTo>
                    <a:pt x="0" y="3818890"/>
                  </a:lnTo>
                  <a:lnTo>
                    <a:pt x="2672169" y="3818890"/>
                  </a:lnTo>
                  <a:lnTo>
                    <a:pt x="2672169" y="3815080"/>
                  </a:lnTo>
                  <a:lnTo>
                    <a:pt x="2672169" y="2540"/>
                  </a:lnTo>
                  <a:lnTo>
                    <a:pt x="2672169" y="1270"/>
                  </a:lnTo>
                  <a:lnTo>
                    <a:pt x="2672169" y="0"/>
                  </a:lnTo>
                  <a:close/>
                </a:path>
              </a:pathLst>
            </a:custGeom>
            <a:solidFill>
              <a:srgbClr val="231F20"/>
            </a:solidFill>
          </p:spPr>
          <p:txBody>
            <a:bodyPr wrap="square" lIns="0" tIns="0" rIns="0" bIns="0" rtlCol="0"/>
            <a:lstStyle/>
            <a:p>
              <a:endParaRPr sz="1522"/>
            </a:p>
          </p:txBody>
        </p:sp>
      </p:grpSp>
      <p:sp>
        <p:nvSpPr>
          <p:cNvPr id="8" name="object 8"/>
          <p:cNvSpPr txBox="1"/>
          <p:nvPr/>
        </p:nvSpPr>
        <p:spPr>
          <a:xfrm>
            <a:off x="2736428" y="5132475"/>
            <a:ext cx="1046519" cy="96567"/>
          </a:xfrm>
          <a:prstGeom prst="rect">
            <a:avLst/>
          </a:prstGeom>
        </p:spPr>
        <p:txBody>
          <a:bodyPr vert="horz" wrap="square" lIns="0" tIns="11813" rIns="0" bIns="0" rtlCol="0">
            <a:spAutoFit/>
          </a:bodyPr>
          <a:lstStyle/>
          <a:p>
            <a:pPr marL="10739">
              <a:spcBef>
                <a:spcPts val="93"/>
              </a:spcBef>
            </a:pP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图</a:t>
            </a:r>
            <a:r>
              <a:rPr sz="550" spc="4" dirty="0">
                <a:solidFill>
                  <a:srgbClr val="231F20"/>
                </a:solidFill>
                <a:latin typeface="方正兰亭纤黑_GBK"/>
                <a:cs typeface="方正兰亭纤黑_GBK"/>
              </a:rPr>
              <a:t>4-83   </a:t>
            </a: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海报设计中的图形切割</a:t>
            </a:r>
            <a:endParaRPr sz="550">
              <a:latin typeface="方正兰亭纤黑_GBK"/>
              <a:cs typeface="方正兰亭纤黑_GBK"/>
            </a:endParaRPr>
          </a:p>
        </p:txBody>
      </p:sp>
      <p:pic>
        <p:nvPicPr>
          <p:cNvPr id="9" name="object 9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4464844" y="1867345"/>
            <a:ext cx="2222217" cy="3224953"/>
          </a:xfrm>
          <a:prstGeom prst="rect">
            <a:avLst/>
          </a:prstGeom>
        </p:spPr>
      </p:pic>
      <p:sp>
        <p:nvSpPr>
          <p:cNvPr id="10" name="object 10"/>
          <p:cNvSpPr txBox="1"/>
          <p:nvPr/>
        </p:nvSpPr>
        <p:spPr>
          <a:xfrm>
            <a:off x="5336107" y="5132475"/>
            <a:ext cx="480035" cy="96567"/>
          </a:xfrm>
          <a:prstGeom prst="rect">
            <a:avLst/>
          </a:prstGeom>
        </p:spPr>
        <p:txBody>
          <a:bodyPr vert="horz" wrap="square" lIns="0" tIns="11813" rIns="0" bIns="0" rtlCol="0">
            <a:spAutoFit/>
          </a:bodyPr>
          <a:lstStyle/>
          <a:p>
            <a:pPr marL="10739">
              <a:spcBef>
                <a:spcPts val="93"/>
              </a:spcBef>
            </a:pP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图</a:t>
            </a:r>
            <a:r>
              <a:rPr sz="550" spc="4" dirty="0">
                <a:solidFill>
                  <a:srgbClr val="231F20"/>
                </a:solidFill>
                <a:latin typeface="方正兰亭纤黑_GBK"/>
                <a:cs typeface="方正兰亭纤黑_GBK"/>
              </a:rPr>
              <a:t>4-84  </a:t>
            </a: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 土豆</a:t>
            </a:r>
            <a:endParaRPr sz="550">
              <a:latin typeface="方正兰亭纤黑_GBK"/>
              <a:cs typeface="方正兰亭纤黑_GBK"/>
            </a:endParaRPr>
          </a:p>
        </p:txBody>
      </p:sp>
    </p:spTree>
  </p:cSld>
  <p:clrMapOvr>
    <a:masterClrMapping/>
  </p:clrMapOvr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5"/>
          <p:cNvSpPr txBox="1"/>
          <p:nvPr/>
        </p:nvSpPr>
        <p:spPr>
          <a:xfrm>
            <a:off x="3596915" y="1656253"/>
            <a:ext cx="2853361" cy="167040"/>
          </a:xfrm>
          <a:prstGeom prst="rect">
            <a:avLst/>
          </a:prstGeom>
        </p:spPr>
        <p:txBody>
          <a:bodyPr vert="horz" wrap="square" lIns="0" tIns="10739" rIns="0" bIns="0" rtlCol="0">
            <a:spAutoFit/>
          </a:bodyPr>
          <a:lstStyle/>
          <a:p>
            <a:pPr marL="10739">
              <a:spcBef>
                <a:spcPts val="85"/>
              </a:spcBef>
              <a:tabLst>
                <a:tab pos="457490" algn="l"/>
              </a:tabLst>
            </a:pPr>
            <a:r>
              <a:rPr sz="1015" spc="-4" dirty="0">
                <a:solidFill>
                  <a:srgbClr val="000515"/>
                </a:solidFill>
                <a:latin typeface="方正兰亭准黑_GBK"/>
                <a:cs typeface="方正兰亭准黑_GBK"/>
              </a:rPr>
              <a:t>4.5.1	</a:t>
            </a:r>
            <a:r>
              <a:rPr sz="1015" dirty="0" err="1">
                <a:solidFill>
                  <a:srgbClr val="000515"/>
                </a:solidFill>
                <a:latin typeface="方正兰亭准黑_GBK"/>
                <a:cs typeface="方正兰亭准黑_GBK"/>
              </a:rPr>
              <a:t>仿形图形</a:t>
            </a:r>
            <a:endParaRPr sz="1015" dirty="0">
              <a:latin typeface="方正兰亭准黑_GBK"/>
              <a:cs typeface="方正兰亭准黑_GBK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7093319" y="5951851"/>
            <a:ext cx="692668" cy="96567"/>
          </a:xfrm>
          <a:prstGeom prst="rect">
            <a:avLst/>
          </a:prstGeom>
        </p:spPr>
        <p:txBody>
          <a:bodyPr vert="horz" wrap="square" lIns="0" tIns="11813" rIns="0" bIns="0" rtlCol="0">
            <a:spAutoFit/>
          </a:bodyPr>
          <a:lstStyle/>
          <a:p>
            <a:pPr marL="10739">
              <a:spcBef>
                <a:spcPts val="93"/>
              </a:spcBef>
            </a:pP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图</a:t>
            </a:r>
            <a:r>
              <a:rPr sz="550" spc="4" dirty="0">
                <a:solidFill>
                  <a:srgbClr val="231F20"/>
                </a:solidFill>
                <a:latin typeface="方正兰亭纤黑_GBK"/>
                <a:cs typeface="方正兰亭纤黑_GBK"/>
              </a:rPr>
              <a:t>4-89  </a:t>
            </a: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 雨伞与水杯</a:t>
            </a:r>
            <a:endParaRPr sz="550">
              <a:latin typeface="方正兰亭纤黑_GBK"/>
              <a:cs typeface="方正兰亭纤黑_GBK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7128478" y="3391254"/>
            <a:ext cx="622327" cy="96567"/>
          </a:xfrm>
          <a:prstGeom prst="rect">
            <a:avLst/>
          </a:prstGeom>
        </p:spPr>
        <p:txBody>
          <a:bodyPr vert="horz" wrap="square" lIns="0" tIns="11813" rIns="0" bIns="0" rtlCol="0">
            <a:spAutoFit/>
          </a:bodyPr>
          <a:lstStyle/>
          <a:p>
            <a:pPr marL="10739">
              <a:spcBef>
                <a:spcPts val="93"/>
              </a:spcBef>
            </a:pP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图</a:t>
            </a:r>
            <a:r>
              <a:rPr sz="550" spc="4" dirty="0">
                <a:solidFill>
                  <a:srgbClr val="231F20"/>
                </a:solidFill>
                <a:latin typeface="方正兰亭纤黑_GBK"/>
                <a:cs typeface="方正兰亭纤黑_GBK"/>
              </a:rPr>
              <a:t>4-88  </a:t>
            </a: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 手与眼睛</a:t>
            </a:r>
            <a:endParaRPr sz="550">
              <a:latin typeface="方正兰亭纤黑_GBK"/>
              <a:cs typeface="方正兰亭纤黑_GBK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4707582" y="5951851"/>
            <a:ext cx="692131" cy="96567"/>
          </a:xfrm>
          <a:prstGeom prst="rect">
            <a:avLst/>
          </a:prstGeom>
        </p:spPr>
        <p:txBody>
          <a:bodyPr vert="horz" wrap="square" lIns="0" tIns="11813" rIns="0" bIns="0" rtlCol="0">
            <a:spAutoFit/>
          </a:bodyPr>
          <a:lstStyle/>
          <a:p>
            <a:pPr marL="10739">
              <a:spcBef>
                <a:spcPts val="93"/>
              </a:spcBef>
            </a:pP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图</a:t>
            </a:r>
            <a:r>
              <a:rPr sz="550" spc="4" dirty="0">
                <a:solidFill>
                  <a:srgbClr val="231F20"/>
                </a:solidFill>
                <a:latin typeface="方正兰亭纤黑_GBK"/>
                <a:cs typeface="方正兰亭纤黑_GBK"/>
              </a:rPr>
              <a:t>4-87  </a:t>
            </a: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 音符与翅膀</a:t>
            </a:r>
            <a:endParaRPr sz="550">
              <a:latin typeface="方正兰亭纤黑_GBK"/>
              <a:cs typeface="方正兰亭纤黑_GBK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7128687" y="1599184"/>
            <a:ext cx="621790" cy="96567"/>
          </a:xfrm>
          <a:prstGeom prst="rect">
            <a:avLst/>
          </a:prstGeom>
        </p:spPr>
        <p:txBody>
          <a:bodyPr vert="horz" wrap="square" lIns="0" tIns="11813" rIns="0" bIns="0" rtlCol="0">
            <a:spAutoFit/>
          </a:bodyPr>
          <a:lstStyle/>
          <a:p>
            <a:pPr marL="10739">
              <a:spcBef>
                <a:spcPts val="93"/>
              </a:spcBef>
            </a:pP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图</a:t>
            </a:r>
            <a:r>
              <a:rPr sz="550" spc="4" dirty="0">
                <a:solidFill>
                  <a:srgbClr val="231F20"/>
                </a:solidFill>
                <a:latin typeface="方正兰亭纤黑_GBK"/>
                <a:cs typeface="方正兰亭纤黑_GBK"/>
              </a:rPr>
              <a:t>4-86  </a:t>
            </a:r>
            <a:r>
              <a:rPr sz="550" spc="8" dirty="0">
                <a:solidFill>
                  <a:srgbClr val="231F20"/>
                </a:solidFill>
                <a:latin typeface="方正兰亭纤黑_GBK"/>
                <a:cs typeface="方正兰亭纤黑_GBK"/>
              </a:rPr>
              <a:t> 嘴巴与路</a:t>
            </a:r>
            <a:endParaRPr sz="550">
              <a:latin typeface="方正兰亭纤黑_GBK"/>
              <a:cs typeface="方正兰亭纤黑_GBK"/>
            </a:endParaRPr>
          </a:p>
        </p:txBody>
      </p:sp>
      <p:pic>
        <p:nvPicPr>
          <p:cNvPr id="10" name="object 10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607679" y="2006785"/>
            <a:ext cx="2891921" cy="3904884"/>
          </a:xfrm>
          <a:prstGeom prst="rect">
            <a:avLst/>
          </a:prstGeom>
        </p:spPr>
      </p:pic>
      <p:pic>
        <p:nvPicPr>
          <p:cNvPr id="11" name="object 11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6674644" y="3778481"/>
            <a:ext cx="1529676" cy="2133191"/>
          </a:xfrm>
          <a:prstGeom prst="rect">
            <a:avLst/>
          </a:prstGeom>
        </p:spPr>
      </p:pic>
      <p:pic>
        <p:nvPicPr>
          <p:cNvPr id="12" name="object 12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6674646" y="2059548"/>
            <a:ext cx="1529669" cy="1177839"/>
          </a:xfrm>
          <a:prstGeom prst="rect">
            <a:avLst/>
          </a:prstGeom>
        </p:spPr>
      </p:pic>
      <p:pic>
        <p:nvPicPr>
          <p:cNvPr id="13" name="object 13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6674633" y="496887"/>
            <a:ext cx="1529678" cy="1021554"/>
          </a:xfrm>
          <a:prstGeom prst="rect">
            <a:avLst/>
          </a:prstGeom>
        </p:spPr>
      </p:pic>
      <p:sp>
        <p:nvSpPr>
          <p:cNvPr id="14" name="object 14"/>
          <p:cNvSpPr txBox="1"/>
          <p:nvPr/>
        </p:nvSpPr>
        <p:spPr>
          <a:xfrm>
            <a:off x="3596937" y="420323"/>
            <a:ext cx="832812" cy="552343"/>
          </a:xfrm>
          <a:prstGeom prst="rect">
            <a:avLst/>
          </a:prstGeom>
        </p:spPr>
        <p:txBody>
          <a:bodyPr vert="horz" wrap="square" lIns="0" tIns="70878" rIns="0" bIns="0" rtlCol="0">
            <a:spAutoFit/>
          </a:bodyPr>
          <a:lstStyle/>
          <a:p>
            <a:pPr marL="10739">
              <a:spcBef>
                <a:spcPts val="558"/>
              </a:spcBef>
            </a:pPr>
            <a:r>
              <a:rPr sz="1438" spc="13" dirty="0">
                <a:solidFill>
                  <a:srgbClr val="231F20"/>
                </a:solidFill>
                <a:latin typeface="方正兰亭大黑_GBK"/>
                <a:cs typeface="方正兰亭大黑_GBK"/>
              </a:rPr>
              <a:t>4.5</a:t>
            </a:r>
            <a:endParaRPr sz="1438">
              <a:latin typeface="方正兰亭大黑_GBK"/>
              <a:cs typeface="方正兰亭大黑_GBK"/>
            </a:endParaRPr>
          </a:p>
          <a:p>
            <a:pPr marL="10739">
              <a:spcBef>
                <a:spcPts val="427"/>
              </a:spcBef>
            </a:pPr>
            <a:r>
              <a:rPr sz="1353" spc="241" dirty="0">
                <a:solidFill>
                  <a:srgbClr val="231F20"/>
                </a:solidFill>
                <a:latin typeface="方正兰亭中粗黑_GBK"/>
                <a:cs typeface="方正兰亭中粗黑_GBK"/>
              </a:rPr>
              <a:t>模仿图</a:t>
            </a:r>
            <a:r>
              <a:rPr sz="1353" dirty="0">
                <a:solidFill>
                  <a:srgbClr val="231F20"/>
                </a:solidFill>
                <a:latin typeface="方正兰亭中粗黑_GBK"/>
                <a:cs typeface="方正兰亭中粗黑_GBK"/>
              </a:rPr>
              <a:t>形</a:t>
            </a:r>
            <a:r>
              <a:rPr sz="1353" spc="-135" dirty="0">
                <a:solidFill>
                  <a:srgbClr val="231F20"/>
                </a:solidFill>
                <a:latin typeface="方正兰亭中粗黑_GBK"/>
                <a:cs typeface="方正兰亭中粗黑_GBK"/>
              </a:rPr>
              <a:t> </a:t>
            </a:r>
            <a:endParaRPr sz="1353">
              <a:latin typeface="方正兰亭中粗黑_GBK"/>
              <a:cs typeface="方正兰亭中粗黑_GBK"/>
            </a:endParaRPr>
          </a:p>
        </p:txBody>
      </p:sp>
      <p:sp>
        <p:nvSpPr>
          <p:cNvPr id="15" name="object 15"/>
          <p:cNvSpPr/>
          <p:nvPr/>
        </p:nvSpPr>
        <p:spPr>
          <a:xfrm>
            <a:off x="3607673" y="1044577"/>
            <a:ext cx="411304" cy="30606"/>
          </a:xfrm>
          <a:custGeom>
            <a:avLst/>
            <a:gdLst/>
            <a:ahLst/>
            <a:cxnLst/>
            <a:rect l="l" t="t" r="r" b="b"/>
            <a:pathLst>
              <a:path w="486409" h="36194">
                <a:moveTo>
                  <a:pt x="486003" y="0"/>
                </a:moveTo>
                <a:lnTo>
                  <a:pt x="0" y="0"/>
                </a:lnTo>
                <a:lnTo>
                  <a:pt x="0" y="36004"/>
                </a:lnTo>
                <a:lnTo>
                  <a:pt x="486003" y="36004"/>
                </a:lnTo>
                <a:lnTo>
                  <a:pt x="486003" y="0"/>
                </a:lnTo>
                <a:close/>
              </a:path>
            </a:pathLst>
          </a:custGeom>
          <a:solidFill>
            <a:srgbClr val="231F20"/>
          </a:solidFill>
        </p:spPr>
        <p:txBody>
          <a:bodyPr wrap="square" lIns="0" tIns="0" rIns="0" bIns="0" rtlCol="0"/>
          <a:lstStyle/>
          <a:p>
            <a:endParaRPr sz="1522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231F20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283</TotalTime>
  <Words>2457</Words>
  <Application>Microsoft Office PowerPoint</Application>
  <PresentationFormat>自定义</PresentationFormat>
  <Paragraphs>786</Paragraphs>
  <Slides>117</Slides>
  <Notes>8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117</vt:i4>
      </vt:variant>
    </vt:vector>
  </HeadingPairs>
  <TitlesOfParts>
    <vt:vector size="130" baseType="lpstr">
      <vt:lpstr>等线</vt:lpstr>
      <vt:lpstr>方正粗雅宋_GBK</vt:lpstr>
      <vt:lpstr>方正兰亭大黑_GBK</vt:lpstr>
      <vt:lpstr>方正兰亭黑_GBK</vt:lpstr>
      <vt:lpstr>方正兰亭纤黑_GBK</vt:lpstr>
      <vt:lpstr>方正兰亭中粗黑_GBK</vt:lpstr>
      <vt:lpstr>方正兰亭中黑_GBK</vt:lpstr>
      <vt:lpstr>方正兰亭准黑_GBK</vt:lpstr>
      <vt:lpstr>方正准雅宋_GBK</vt:lpstr>
      <vt:lpstr>宋体</vt:lpstr>
      <vt:lpstr>Calibri</vt:lpstr>
      <vt:lpstr>Times New Roman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图形创意设计与应用（第2版）.indd</dc:title>
  <cp:lastModifiedBy>Windows 用户</cp:lastModifiedBy>
  <cp:revision>3</cp:revision>
  <dcterms:created xsi:type="dcterms:W3CDTF">2022-08-02T02:38:26Z</dcterms:created>
  <dcterms:modified xsi:type="dcterms:W3CDTF">2022-08-03T10:00:03Z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2022-08-02T00:00:00Z</vt:filetime>
  </property>
  <property fmtid="{D5CDD505-2E9C-101B-9397-08002B2CF9AE}" pid="3" name="Creator">
    <vt:lpwstr>Adobe InDesign CC 14.0 (Windows)</vt:lpwstr>
  </property>
  <property fmtid="{D5CDD505-2E9C-101B-9397-08002B2CF9AE}" pid="4" name="LastSaved">
    <vt:filetime>2022-08-02T00:00:00Z</vt:filetime>
  </property>
</Properties>
</file>